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xml" ContentType="application/vnd.openxmlformats-officedocument.presentationml.notesSlide+xml"/>
  <Override PartName="/ppt/tags/tag1.xml" ContentType="application/vnd.openxmlformats-officedocument.presentationml.tags+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notesMasterIdLst>
    <p:notesMasterId r:id="rId49"/>
  </p:notesMasterIdLst>
  <p:sldIdLst>
    <p:sldId id="257" r:id="rId2"/>
    <p:sldId id="691" r:id="rId3"/>
    <p:sldId id="258" r:id="rId4"/>
    <p:sldId id="692" r:id="rId5"/>
    <p:sldId id="693" r:id="rId6"/>
    <p:sldId id="694" r:id="rId7"/>
    <p:sldId id="695" r:id="rId8"/>
    <p:sldId id="696" r:id="rId9"/>
    <p:sldId id="697" r:id="rId10"/>
    <p:sldId id="698" r:id="rId11"/>
    <p:sldId id="699" r:id="rId12"/>
    <p:sldId id="700" r:id="rId13"/>
    <p:sldId id="701" r:id="rId14"/>
    <p:sldId id="702" r:id="rId15"/>
    <p:sldId id="714" r:id="rId16"/>
    <p:sldId id="703" r:id="rId17"/>
    <p:sldId id="705" r:id="rId18"/>
    <p:sldId id="707" r:id="rId19"/>
    <p:sldId id="334" r:id="rId20"/>
    <p:sldId id="706" r:id="rId21"/>
    <p:sldId id="708" r:id="rId22"/>
    <p:sldId id="709" r:id="rId23"/>
    <p:sldId id="704" r:id="rId24"/>
    <p:sldId id="710" r:id="rId25"/>
    <p:sldId id="711" r:id="rId26"/>
    <p:sldId id="712" r:id="rId27"/>
    <p:sldId id="713" r:id="rId28"/>
    <p:sldId id="341" r:id="rId29"/>
    <p:sldId id="395" r:id="rId30"/>
    <p:sldId id="718" r:id="rId31"/>
    <p:sldId id="715" r:id="rId32"/>
    <p:sldId id="717" r:id="rId33"/>
    <p:sldId id="719" r:id="rId34"/>
    <p:sldId id="716" r:id="rId35"/>
    <p:sldId id="720" r:id="rId36"/>
    <p:sldId id="721" r:id="rId37"/>
    <p:sldId id="722" r:id="rId38"/>
    <p:sldId id="723" r:id="rId39"/>
    <p:sldId id="724" r:id="rId40"/>
    <p:sldId id="726" r:id="rId41"/>
    <p:sldId id="728" r:id="rId42"/>
    <p:sldId id="729" r:id="rId43"/>
    <p:sldId id="727" r:id="rId44"/>
    <p:sldId id="730" r:id="rId45"/>
    <p:sldId id="731" r:id="rId46"/>
    <p:sldId id="732" r:id="rId47"/>
    <p:sldId id="733" r:id="rId48"/>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EAA7"/>
    <a:srgbClr val="CCE9AD"/>
    <a:srgbClr val="A6D86E"/>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8933" autoAdjust="0"/>
    <p:restoredTop sz="94660"/>
  </p:normalViewPr>
  <p:slideViewPr>
    <p:cSldViewPr snapToGrid="0">
      <p:cViewPr varScale="1">
        <p:scale>
          <a:sx n="69" d="100"/>
          <a:sy n="69" d="100"/>
        </p:scale>
        <p:origin x="408" y="66"/>
      </p:cViewPr>
      <p:guideLst/>
    </p:cSldViewPr>
  </p:slideViewPr>
  <p:notesTextViewPr>
    <p:cViewPr>
      <p:scale>
        <a:sx n="125" d="100"/>
        <a:sy n="125"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presProps" Target="pres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viewProps" Target="view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notesMaster" Target="notesMasters/notesMaster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E00A2A6D-626E-460A-BE44-023D2C7D6180}"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fr-CA"/>
        </a:p>
      </dgm:t>
    </dgm:pt>
    <dgm:pt modelId="{EAB2B1AD-2837-4334-9B79-D4D9C8DF8BE0}">
      <dgm:prSet phldrT="[Texte]" custT="1"/>
      <dgm:spPr>
        <a:solidFill>
          <a:schemeClr val="accent1">
            <a:lumMod val="10000"/>
            <a:lumOff val="90000"/>
          </a:schemeClr>
        </a:solidFill>
      </dgm:spPr>
      <dgm:t>
        <a:bodyPr/>
        <a:lstStyle/>
        <a:p>
          <a:pPr algn="ctr" rtl="0"/>
          <a:r>
            <a:rPr lang="fr-FR" sz="2400" b="0" i="1" u="none" dirty="0">
              <a:solidFill>
                <a:schemeClr val="tx1"/>
              </a:solidFill>
              <a:effectLst>
                <a:outerShdw blurRad="38100" dist="38100" dir="2700000" algn="tl">
                  <a:srgbClr val="000000">
                    <a:alpha val="43137"/>
                  </a:srgbClr>
                </a:outerShdw>
              </a:effectLst>
              <a:latin typeface="Trebuchet MS" panose="020B0603020202020204" pitchFamily="34" charset="0"/>
              <a:cs typeface="Arial" panose="020B0604020202020204" pitchFamily="34" charset="0"/>
            </a:rPr>
            <a:t>Définition</a:t>
          </a:r>
          <a:endParaRPr lang="fr-CA" sz="2400" b="0" i="1" dirty="0">
            <a:solidFill>
              <a:schemeClr val="tx1"/>
            </a:solidFill>
            <a:effectLst>
              <a:outerShdw blurRad="38100" dist="38100" dir="2700000" algn="tl">
                <a:srgbClr val="000000">
                  <a:alpha val="43137"/>
                </a:srgbClr>
              </a:outerShdw>
            </a:effectLst>
            <a:latin typeface="Trebuchet MS" panose="020B0603020202020204" pitchFamily="34" charset="0"/>
            <a:cs typeface="Arial" panose="020B0604020202020204" pitchFamily="34" charset="0"/>
          </a:endParaRPr>
        </a:p>
      </dgm:t>
    </dgm:pt>
    <dgm:pt modelId="{A952A6CF-520B-4F42-8A57-E1D63D3C76D9}" type="parTrans" cxnId="{2A0DA637-4CB3-49D4-8711-92FD5DC10013}">
      <dgm:prSet/>
      <dgm:spPr/>
      <dgm:t>
        <a:bodyPr/>
        <a:lstStyle/>
        <a:p>
          <a:endParaRPr lang="fr-CA" i="1">
            <a:latin typeface="+mn-lt"/>
            <a:cs typeface="Arial" panose="020B0604020202020204" pitchFamily="34" charset="0"/>
          </a:endParaRPr>
        </a:p>
      </dgm:t>
    </dgm:pt>
    <dgm:pt modelId="{38C8491C-E139-49C8-8188-9933E675DBCF}" type="sibTrans" cxnId="{2A0DA637-4CB3-49D4-8711-92FD5DC10013}">
      <dgm:prSet/>
      <dgm:spPr/>
      <dgm:t>
        <a:bodyPr/>
        <a:lstStyle/>
        <a:p>
          <a:endParaRPr lang="fr-CA" i="1">
            <a:latin typeface="+mn-lt"/>
            <a:cs typeface="Arial" panose="020B0604020202020204" pitchFamily="34" charset="0"/>
          </a:endParaRPr>
        </a:p>
      </dgm:t>
    </dgm:pt>
    <dgm:pt modelId="{7995FAEE-BB24-4C86-B238-AB7EE5768A5F}">
      <dgm:prSet custT="1"/>
      <dgm:spPr>
        <a:solidFill>
          <a:schemeClr val="bg1"/>
        </a:solidFill>
        <a:ln>
          <a:solidFill>
            <a:schemeClr val="accent1">
              <a:lumMod val="10000"/>
              <a:lumOff val="90000"/>
            </a:schemeClr>
          </a:solidFill>
        </a:ln>
      </dgm:spPr>
      <dgm:t>
        <a:bodyPr/>
        <a:lstStyle/>
        <a:p>
          <a:pPr algn="ctr" rtl="0"/>
          <a:r>
            <a:rPr lang="fr-FR" sz="2400" b="0" i="1" u="none" dirty="0">
              <a:solidFill>
                <a:schemeClr val="tx1"/>
              </a:solidFill>
              <a:effectLst>
                <a:outerShdw blurRad="38100" dist="38100" dir="2700000" algn="tl">
                  <a:srgbClr val="000000">
                    <a:alpha val="43137"/>
                  </a:srgbClr>
                </a:outerShdw>
              </a:effectLst>
              <a:latin typeface="Trebuchet MS" panose="020B0603020202020204" pitchFamily="34" charset="0"/>
              <a:cs typeface="Arial" panose="020B0604020202020204" pitchFamily="34" charset="0"/>
            </a:rPr>
            <a:t>La compétence est un pouvoir d’agir…</a:t>
          </a:r>
          <a:endParaRPr lang="fr-CA" sz="2400" b="0" i="1" u="none" dirty="0">
            <a:solidFill>
              <a:schemeClr val="tx1"/>
            </a:solidFill>
            <a:effectLst>
              <a:outerShdw blurRad="38100" dist="38100" dir="2700000" algn="tl">
                <a:srgbClr val="000000">
                  <a:alpha val="43137"/>
                </a:srgbClr>
              </a:outerShdw>
            </a:effectLst>
            <a:latin typeface="Trebuchet MS" panose="020B0603020202020204" pitchFamily="34" charset="0"/>
            <a:cs typeface="Arial" panose="020B0604020202020204" pitchFamily="34" charset="0"/>
          </a:endParaRPr>
        </a:p>
      </dgm:t>
    </dgm:pt>
    <dgm:pt modelId="{367C6D0E-2142-4A00-A663-2B424F716C27}" type="parTrans" cxnId="{DE7FD1C1-8769-43D7-AEEF-26284B2BF271}">
      <dgm:prSet/>
      <dgm:spPr/>
      <dgm:t>
        <a:bodyPr/>
        <a:lstStyle/>
        <a:p>
          <a:endParaRPr lang="fr-CA" i="1">
            <a:latin typeface="+mn-lt"/>
            <a:cs typeface="Arial" panose="020B0604020202020204" pitchFamily="34" charset="0"/>
          </a:endParaRPr>
        </a:p>
      </dgm:t>
    </dgm:pt>
    <dgm:pt modelId="{8BEF2E6E-6609-4996-A44B-7C5912C75919}" type="sibTrans" cxnId="{DE7FD1C1-8769-43D7-AEEF-26284B2BF271}">
      <dgm:prSet/>
      <dgm:spPr/>
      <dgm:t>
        <a:bodyPr/>
        <a:lstStyle/>
        <a:p>
          <a:endParaRPr lang="fr-CA" i="1">
            <a:latin typeface="+mn-lt"/>
            <a:cs typeface="Arial" panose="020B0604020202020204" pitchFamily="34" charset="0"/>
          </a:endParaRPr>
        </a:p>
      </dgm:t>
    </dgm:pt>
    <dgm:pt modelId="{3B2CB493-DD5F-4729-B3BC-2F62DF94DB3B}">
      <dgm:prSet custT="1"/>
      <dgm:spPr>
        <a:solidFill>
          <a:srgbClr val="4D1434">
            <a:lumMod val="10000"/>
            <a:lumOff val="90000"/>
          </a:srgbClr>
        </a:solidFill>
        <a:ln w="22225" cap="rnd" cmpd="sng" algn="ctr">
          <a:solidFill>
            <a:prstClr val="white">
              <a:hueOff val="0"/>
              <a:satOff val="0"/>
              <a:lumOff val="0"/>
              <a:alphaOff val="0"/>
            </a:prstClr>
          </a:solidFill>
          <a:prstDash val="solid"/>
        </a:ln>
        <a:effectLst/>
      </dgm:spPr>
      <dgm:t>
        <a:bodyPr spcFirstLastPara="0" vert="horz" wrap="square" lIns="95250" tIns="95250" rIns="95250" bIns="95250" numCol="1" spcCol="1270" anchor="ctr" anchorCtr="0"/>
        <a:lstStyle/>
        <a:p>
          <a:pPr marL="0" lvl="0" indent="0" algn="ctr" defTabSz="1111250" rtl="0">
            <a:lnSpc>
              <a:spcPct val="90000"/>
            </a:lnSpc>
            <a:spcBef>
              <a:spcPct val="0"/>
            </a:spcBef>
            <a:spcAft>
              <a:spcPct val="35000"/>
            </a:spcAft>
            <a:buNone/>
          </a:pPr>
          <a:r>
            <a:rPr lang="fr-FR" sz="2400" b="0" i="1" u="none" kern="1200" dirty="0">
              <a:solidFill>
                <a:prstClr val="black"/>
              </a:solidFill>
              <a:effectLst>
                <a:outerShdw blurRad="38100" dist="38100" dir="2700000" algn="tl">
                  <a:srgbClr val="000000">
                    <a:alpha val="43137"/>
                  </a:srgbClr>
                </a:outerShdw>
              </a:effectLst>
              <a:latin typeface="Trebuchet MS" panose="020B0603020202020204" pitchFamily="34" charset="0"/>
              <a:ea typeface="+mn-ea"/>
              <a:cs typeface="Arial" panose="020B0604020202020204" pitchFamily="34" charset="0"/>
            </a:rPr>
            <a:t>de réussir…</a:t>
          </a:r>
          <a:endParaRPr lang="fr-CA" sz="2400" b="0" i="1" u="none" kern="1200" dirty="0">
            <a:solidFill>
              <a:prstClr val="black"/>
            </a:solidFill>
            <a:effectLst>
              <a:outerShdw blurRad="38100" dist="38100" dir="2700000" algn="tl">
                <a:srgbClr val="000000">
                  <a:alpha val="43137"/>
                </a:srgbClr>
              </a:outerShdw>
            </a:effectLst>
            <a:latin typeface="Trebuchet MS" panose="020B0603020202020204" pitchFamily="34" charset="0"/>
            <a:ea typeface="+mn-ea"/>
            <a:cs typeface="Arial" panose="020B0604020202020204" pitchFamily="34" charset="0"/>
          </a:endParaRPr>
        </a:p>
      </dgm:t>
    </dgm:pt>
    <dgm:pt modelId="{A95FEB5D-8B4B-46F7-876B-E3BC7524D80D}" type="parTrans" cxnId="{E3350B49-90E7-46A2-8D58-C8C090E21E9B}">
      <dgm:prSet/>
      <dgm:spPr/>
      <dgm:t>
        <a:bodyPr/>
        <a:lstStyle/>
        <a:p>
          <a:endParaRPr lang="fr-CA" i="1">
            <a:latin typeface="+mn-lt"/>
            <a:cs typeface="Arial" panose="020B0604020202020204" pitchFamily="34" charset="0"/>
          </a:endParaRPr>
        </a:p>
      </dgm:t>
    </dgm:pt>
    <dgm:pt modelId="{BCADE0AF-BE02-4A22-9090-9C57EB1FF8A9}" type="sibTrans" cxnId="{E3350B49-90E7-46A2-8D58-C8C090E21E9B}">
      <dgm:prSet/>
      <dgm:spPr/>
      <dgm:t>
        <a:bodyPr/>
        <a:lstStyle/>
        <a:p>
          <a:endParaRPr lang="fr-CA" i="1">
            <a:latin typeface="+mn-lt"/>
            <a:cs typeface="Arial" panose="020B0604020202020204" pitchFamily="34" charset="0"/>
          </a:endParaRPr>
        </a:p>
      </dgm:t>
    </dgm:pt>
    <dgm:pt modelId="{930D8897-B5AF-4321-85EF-BE5B3FD03112}">
      <dgm:prSet custT="1"/>
      <dgm:spPr>
        <a:solidFill>
          <a:schemeClr val="bg1"/>
        </a:solidFill>
      </dgm:spPr>
      <dgm:t>
        <a:bodyPr/>
        <a:lstStyle/>
        <a:p>
          <a:pPr marL="0" lvl="0" indent="0" algn="ctr" defTabSz="1111250" rtl="0">
            <a:lnSpc>
              <a:spcPct val="90000"/>
            </a:lnSpc>
            <a:spcBef>
              <a:spcPct val="0"/>
            </a:spcBef>
            <a:spcAft>
              <a:spcPct val="35000"/>
            </a:spcAft>
            <a:buNone/>
          </a:pPr>
          <a:r>
            <a:rPr lang="fr-FR" sz="2400" b="0" i="1" u="none" kern="1200" dirty="0">
              <a:solidFill>
                <a:prstClr val="black"/>
              </a:solidFill>
              <a:effectLst>
                <a:outerShdw blurRad="38100" dist="38100" dir="2700000" algn="tl">
                  <a:srgbClr val="000000">
                    <a:alpha val="43137"/>
                  </a:srgbClr>
                </a:outerShdw>
              </a:effectLst>
              <a:latin typeface="Trebuchet MS" panose="020B0603020202020204" pitchFamily="34" charset="0"/>
              <a:ea typeface="+mn-ea"/>
              <a:cs typeface="Arial" panose="020B0604020202020204" pitchFamily="34" charset="0"/>
            </a:rPr>
            <a:t>et de progresser…</a:t>
          </a:r>
          <a:endParaRPr lang="fr-CA" sz="2400" b="0" i="1" u="none" kern="1200" dirty="0">
            <a:solidFill>
              <a:prstClr val="black"/>
            </a:solidFill>
            <a:effectLst>
              <a:outerShdw blurRad="38100" dist="38100" dir="2700000" algn="tl">
                <a:srgbClr val="000000">
                  <a:alpha val="43137"/>
                </a:srgbClr>
              </a:outerShdw>
            </a:effectLst>
            <a:latin typeface="Trebuchet MS" panose="020B0603020202020204" pitchFamily="34" charset="0"/>
            <a:ea typeface="+mn-ea"/>
            <a:cs typeface="Arial" panose="020B0604020202020204" pitchFamily="34" charset="0"/>
          </a:endParaRPr>
        </a:p>
      </dgm:t>
    </dgm:pt>
    <dgm:pt modelId="{149835FF-0172-40D2-8870-5F494FAF4F3B}" type="parTrans" cxnId="{166C2406-1F19-4D85-8771-251881A6DD24}">
      <dgm:prSet/>
      <dgm:spPr/>
      <dgm:t>
        <a:bodyPr/>
        <a:lstStyle/>
        <a:p>
          <a:endParaRPr lang="fr-CA" i="1">
            <a:latin typeface="+mn-lt"/>
            <a:cs typeface="Arial" panose="020B0604020202020204" pitchFamily="34" charset="0"/>
          </a:endParaRPr>
        </a:p>
      </dgm:t>
    </dgm:pt>
    <dgm:pt modelId="{26C1B8C5-A290-4BB5-BE93-E21055A93D07}" type="sibTrans" cxnId="{166C2406-1F19-4D85-8771-251881A6DD24}">
      <dgm:prSet/>
      <dgm:spPr/>
      <dgm:t>
        <a:bodyPr/>
        <a:lstStyle/>
        <a:p>
          <a:endParaRPr lang="fr-CA" i="1">
            <a:latin typeface="+mn-lt"/>
            <a:cs typeface="Arial" panose="020B0604020202020204" pitchFamily="34" charset="0"/>
          </a:endParaRPr>
        </a:p>
      </dgm:t>
    </dgm:pt>
    <dgm:pt modelId="{6A32D8EB-2F38-45BB-ABC8-D9622A28086B}">
      <dgm:prSet custT="1"/>
      <dgm:spPr>
        <a:solidFill>
          <a:srgbClr val="4D1434">
            <a:lumMod val="10000"/>
            <a:lumOff val="90000"/>
          </a:srgbClr>
        </a:solidFill>
        <a:ln w="22225" cap="rnd" cmpd="sng" algn="ctr">
          <a:solidFill>
            <a:prstClr val="white">
              <a:hueOff val="0"/>
              <a:satOff val="0"/>
              <a:lumOff val="0"/>
              <a:alphaOff val="0"/>
            </a:prstClr>
          </a:solidFill>
          <a:prstDash val="solid"/>
        </a:ln>
        <a:effectLst/>
      </dgm:spPr>
      <dgm:t>
        <a:bodyPr spcFirstLastPara="0" vert="horz" wrap="square" lIns="95250" tIns="95250" rIns="95250" bIns="95250" numCol="1" spcCol="1270" anchor="ctr" anchorCtr="0"/>
        <a:lstStyle/>
        <a:p>
          <a:pPr marL="0" lvl="0" indent="0" algn="ctr" defTabSz="1111250" rtl="0">
            <a:lnSpc>
              <a:spcPct val="90000"/>
            </a:lnSpc>
            <a:spcBef>
              <a:spcPct val="0"/>
            </a:spcBef>
            <a:spcAft>
              <a:spcPct val="35000"/>
            </a:spcAft>
            <a:buNone/>
          </a:pPr>
          <a:r>
            <a:rPr lang="fr-FR" sz="2400" b="0" i="1" u="none" kern="1200" dirty="0">
              <a:solidFill>
                <a:prstClr val="black"/>
              </a:solidFill>
              <a:effectLst>
                <a:outerShdw blurRad="38100" dist="38100" dir="2700000" algn="tl">
                  <a:srgbClr val="000000">
                    <a:alpha val="43137"/>
                  </a:srgbClr>
                </a:outerShdw>
              </a:effectLst>
              <a:latin typeface="Trebuchet MS" panose="020B0603020202020204" pitchFamily="34" charset="0"/>
              <a:ea typeface="+mn-ea"/>
              <a:cs typeface="Arial" panose="020B0604020202020204" pitchFamily="34" charset="0"/>
            </a:rPr>
            <a:t>qui se fonde sur un ensemble organisé de savoirs…</a:t>
          </a:r>
          <a:endParaRPr lang="fr-CA" sz="2400" b="0" i="1" u="none" kern="1200" dirty="0">
            <a:solidFill>
              <a:prstClr val="black"/>
            </a:solidFill>
            <a:effectLst>
              <a:outerShdw blurRad="38100" dist="38100" dir="2700000" algn="tl">
                <a:srgbClr val="000000">
                  <a:alpha val="43137"/>
                </a:srgbClr>
              </a:outerShdw>
            </a:effectLst>
            <a:latin typeface="Trebuchet MS" panose="020B0603020202020204" pitchFamily="34" charset="0"/>
            <a:ea typeface="+mn-ea"/>
            <a:cs typeface="Arial" panose="020B0604020202020204" pitchFamily="34" charset="0"/>
          </a:endParaRPr>
        </a:p>
      </dgm:t>
    </dgm:pt>
    <dgm:pt modelId="{EC795768-2BBA-40E1-95DD-5F3C3C548041}" type="parTrans" cxnId="{F4CE656E-6F43-4B42-98ED-5FDD6AD5D4BD}">
      <dgm:prSet/>
      <dgm:spPr/>
      <dgm:t>
        <a:bodyPr/>
        <a:lstStyle/>
        <a:p>
          <a:endParaRPr lang="fr-CA" i="1">
            <a:latin typeface="+mn-lt"/>
            <a:cs typeface="Arial" panose="020B0604020202020204" pitchFamily="34" charset="0"/>
          </a:endParaRPr>
        </a:p>
      </dgm:t>
    </dgm:pt>
    <dgm:pt modelId="{7EA02C82-64CF-4DED-A0DA-DC5387A53D0F}" type="sibTrans" cxnId="{F4CE656E-6F43-4B42-98ED-5FDD6AD5D4BD}">
      <dgm:prSet/>
      <dgm:spPr/>
      <dgm:t>
        <a:bodyPr/>
        <a:lstStyle/>
        <a:p>
          <a:endParaRPr lang="fr-CA" i="1">
            <a:latin typeface="+mn-lt"/>
            <a:cs typeface="Arial" panose="020B0604020202020204" pitchFamily="34" charset="0"/>
          </a:endParaRPr>
        </a:p>
      </dgm:t>
    </dgm:pt>
    <dgm:pt modelId="{EAC2CFED-1958-459D-B0B2-C45EDB616E95}">
      <dgm:prSet custT="1"/>
      <dgm:spPr>
        <a:solidFill>
          <a:schemeClr val="bg1"/>
        </a:solidFill>
      </dgm:spPr>
      <dgm:t>
        <a:bodyPr/>
        <a:lstStyle/>
        <a:p>
          <a:pPr marL="0" lvl="0" indent="0" algn="ctr" defTabSz="1111250" rtl="0">
            <a:lnSpc>
              <a:spcPct val="90000"/>
            </a:lnSpc>
            <a:spcBef>
              <a:spcPct val="0"/>
            </a:spcBef>
            <a:spcAft>
              <a:spcPct val="35000"/>
            </a:spcAft>
            <a:buNone/>
          </a:pPr>
          <a:r>
            <a:rPr lang="fr-FR" sz="2400" b="0" i="1" u="none" kern="1200" dirty="0">
              <a:solidFill>
                <a:prstClr val="black"/>
              </a:solidFill>
              <a:effectLst>
                <a:outerShdw blurRad="38100" dist="38100" dir="2700000" algn="tl">
                  <a:srgbClr val="000000">
                    <a:alpha val="43137"/>
                  </a:srgbClr>
                </a:outerShdw>
              </a:effectLst>
              <a:latin typeface="Trebuchet MS" panose="020B0603020202020204" pitchFamily="34" charset="0"/>
              <a:ea typeface="+mn-ea"/>
              <a:cs typeface="Arial" panose="020B0604020202020204" pitchFamily="34" charset="0"/>
            </a:rPr>
            <a:t>et qui permet de réaliser </a:t>
          </a:r>
          <a:r>
            <a:rPr lang="fr-FR" sz="2400" b="0" i="1" u="none" kern="1200">
              <a:solidFill>
                <a:prstClr val="black"/>
              </a:solidFill>
              <a:effectLst>
                <a:outerShdw blurRad="38100" dist="38100" dir="2700000" algn="tl">
                  <a:srgbClr val="000000">
                    <a:alpha val="43137"/>
                  </a:srgbClr>
                </a:outerShdw>
              </a:effectLst>
              <a:latin typeface="Trebuchet MS" panose="020B0603020202020204" pitchFamily="34" charset="0"/>
              <a:ea typeface="+mn-ea"/>
              <a:cs typeface="Arial" panose="020B0604020202020204" pitchFamily="34" charset="0"/>
            </a:rPr>
            <a:t>adéquatement </a:t>
          </a:r>
          <a:r>
            <a:rPr lang="fr-FR" sz="2400" b="0" i="1" u="none" kern="1200" smtClean="0">
              <a:solidFill>
                <a:prstClr val="black"/>
              </a:solidFill>
              <a:effectLst>
                <a:outerShdw blurRad="38100" dist="38100" dir="2700000" algn="tl">
                  <a:srgbClr val="000000">
                    <a:alpha val="43137"/>
                  </a:srgbClr>
                </a:outerShdw>
              </a:effectLst>
              <a:latin typeface="Trebuchet MS" panose="020B0603020202020204" pitchFamily="34" charset="0"/>
              <a:ea typeface="+mn-ea"/>
              <a:cs typeface="Arial" panose="020B0604020202020204" pitchFamily="34" charset="0"/>
            </a:rPr>
            <a:t>une tâche </a:t>
          </a:r>
          <a:r>
            <a:rPr lang="fr-FR" sz="2400" b="0" i="1" u="none" kern="1200" dirty="0">
              <a:solidFill>
                <a:prstClr val="black"/>
              </a:solidFill>
              <a:effectLst>
                <a:outerShdw blurRad="38100" dist="38100" dir="2700000" algn="tl">
                  <a:srgbClr val="000000">
                    <a:alpha val="43137"/>
                  </a:srgbClr>
                </a:outerShdw>
              </a:effectLst>
              <a:latin typeface="Trebuchet MS" panose="020B0603020202020204" pitchFamily="34" charset="0"/>
              <a:ea typeface="+mn-ea"/>
              <a:cs typeface="Arial" panose="020B0604020202020204" pitchFamily="34" charset="0"/>
            </a:rPr>
            <a:t>ou des activités de travail.</a:t>
          </a:r>
          <a:endParaRPr lang="fr-CA" sz="2400" b="0" i="1" u="none" kern="1200" dirty="0">
            <a:solidFill>
              <a:prstClr val="black"/>
            </a:solidFill>
            <a:effectLst>
              <a:outerShdw blurRad="38100" dist="38100" dir="2700000" algn="tl">
                <a:srgbClr val="000000">
                  <a:alpha val="43137"/>
                </a:srgbClr>
              </a:outerShdw>
            </a:effectLst>
            <a:latin typeface="Trebuchet MS" panose="020B0603020202020204" pitchFamily="34" charset="0"/>
            <a:ea typeface="+mn-ea"/>
            <a:cs typeface="Arial" panose="020B0604020202020204" pitchFamily="34" charset="0"/>
          </a:endParaRPr>
        </a:p>
      </dgm:t>
    </dgm:pt>
    <dgm:pt modelId="{4D31AB79-0BC4-48D1-A912-A438ADF1C6EB}" type="parTrans" cxnId="{014DB5B0-3D91-4214-BA35-07EE66731D2C}">
      <dgm:prSet/>
      <dgm:spPr/>
      <dgm:t>
        <a:bodyPr/>
        <a:lstStyle/>
        <a:p>
          <a:endParaRPr lang="fr-CA" i="1">
            <a:latin typeface="+mn-lt"/>
            <a:cs typeface="Arial" panose="020B0604020202020204" pitchFamily="34" charset="0"/>
          </a:endParaRPr>
        </a:p>
      </dgm:t>
    </dgm:pt>
    <dgm:pt modelId="{09F692C6-A370-4073-88B6-2705B411C34D}" type="sibTrans" cxnId="{014DB5B0-3D91-4214-BA35-07EE66731D2C}">
      <dgm:prSet/>
      <dgm:spPr/>
      <dgm:t>
        <a:bodyPr/>
        <a:lstStyle/>
        <a:p>
          <a:endParaRPr lang="fr-CA" i="1">
            <a:latin typeface="+mn-lt"/>
            <a:cs typeface="Arial" panose="020B0604020202020204" pitchFamily="34" charset="0"/>
          </a:endParaRPr>
        </a:p>
      </dgm:t>
    </dgm:pt>
    <dgm:pt modelId="{0DC84087-2A5D-4E5A-8428-A3A4D2EF8E91}" type="pres">
      <dgm:prSet presAssocID="{E00A2A6D-626E-460A-BE44-023D2C7D6180}" presName="linear" presStyleCnt="0">
        <dgm:presLayoutVars>
          <dgm:animLvl val="lvl"/>
          <dgm:resizeHandles val="exact"/>
        </dgm:presLayoutVars>
      </dgm:prSet>
      <dgm:spPr/>
      <dgm:t>
        <a:bodyPr/>
        <a:lstStyle/>
        <a:p>
          <a:endParaRPr lang="fr-FR"/>
        </a:p>
      </dgm:t>
    </dgm:pt>
    <dgm:pt modelId="{29F7BCC0-B2CE-448D-B9BD-3D2CFD7C46A7}" type="pres">
      <dgm:prSet presAssocID="{EAB2B1AD-2837-4334-9B79-D4D9C8DF8BE0}" presName="parentText" presStyleLbl="node1" presStyleIdx="0" presStyleCnt="6" custLinFactY="-43267" custLinFactNeighborY="-100000">
        <dgm:presLayoutVars>
          <dgm:chMax val="0"/>
          <dgm:bulletEnabled val="1"/>
        </dgm:presLayoutVars>
      </dgm:prSet>
      <dgm:spPr/>
      <dgm:t>
        <a:bodyPr/>
        <a:lstStyle/>
        <a:p>
          <a:endParaRPr lang="fr-FR"/>
        </a:p>
      </dgm:t>
    </dgm:pt>
    <dgm:pt modelId="{73EF7CAD-10E2-4F5C-8D83-6DD0DD45772F}" type="pres">
      <dgm:prSet presAssocID="{38C8491C-E139-49C8-8188-9933E675DBCF}" presName="spacer" presStyleCnt="0"/>
      <dgm:spPr/>
    </dgm:pt>
    <dgm:pt modelId="{0BAA21DB-973B-4AC6-B7A5-AC2CDEE00F09}" type="pres">
      <dgm:prSet presAssocID="{7995FAEE-BB24-4C86-B238-AB7EE5768A5F}" presName="parentText" presStyleLbl="node1" presStyleIdx="1" presStyleCnt="6" custLinFactY="-34829" custLinFactNeighborY="-100000">
        <dgm:presLayoutVars>
          <dgm:chMax val="0"/>
          <dgm:bulletEnabled val="1"/>
        </dgm:presLayoutVars>
      </dgm:prSet>
      <dgm:spPr/>
      <dgm:t>
        <a:bodyPr/>
        <a:lstStyle/>
        <a:p>
          <a:endParaRPr lang="fr-FR"/>
        </a:p>
      </dgm:t>
    </dgm:pt>
    <dgm:pt modelId="{A7A89D21-D57D-4D1E-9FEB-5623DBB3C7E9}" type="pres">
      <dgm:prSet presAssocID="{8BEF2E6E-6609-4996-A44B-7C5912C75919}" presName="spacer" presStyleCnt="0"/>
      <dgm:spPr/>
    </dgm:pt>
    <dgm:pt modelId="{0D7BF2C0-C31A-4CE9-9E1A-E3EB8619BC62}" type="pres">
      <dgm:prSet presAssocID="{3B2CB493-DD5F-4729-B3BC-2F62DF94DB3B}" presName="parentText" presStyleLbl="node1" presStyleIdx="2" presStyleCnt="6" custLinFactY="-14669" custLinFactNeighborY="-100000">
        <dgm:presLayoutVars>
          <dgm:chMax val="0"/>
          <dgm:bulletEnabled val="1"/>
        </dgm:presLayoutVars>
      </dgm:prSet>
      <dgm:spPr>
        <a:xfrm>
          <a:off x="0" y="1361453"/>
          <a:ext cx="11140122" cy="585000"/>
        </a:xfrm>
        <a:prstGeom prst="roundRect">
          <a:avLst/>
        </a:prstGeom>
      </dgm:spPr>
      <dgm:t>
        <a:bodyPr/>
        <a:lstStyle/>
        <a:p>
          <a:endParaRPr lang="fr-FR"/>
        </a:p>
      </dgm:t>
    </dgm:pt>
    <dgm:pt modelId="{A13F242E-7841-464B-821C-5B5F9CAC94EC}" type="pres">
      <dgm:prSet presAssocID="{BCADE0AF-BE02-4A22-9090-9C57EB1FF8A9}" presName="spacer" presStyleCnt="0"/>
      <dgm:spPr/>
    </dgm:pt>
    <dgm:pt modelId="{2E3B2631-1504-48BB-A6D5-7B0A0B039E8E}" type="pres">
      <dgm:prSet presAssocID="{930D8897-B5AF-4321-85EF-BE5B3FD03112}" presName="parentText" presStyleLbl="node1" presStyleIdx="3" presStyleCnt="6" custLinFactY="-1511" custLinFactNeighborY="-100000">
        <dgm:presLayoutVars>
          <dgm:chMax val="0"/>
          <dgm:bulletEnabled val="1"/>
        </dgm:presLayoutVars>
      </dgm:prSet>
      <dgm:spPr/>
      <dgm:t>
        <a:bodyPr/>
        <a:lstStyle/>
        <a:p>
          <a:endParaRPr lang="fr-FR"/>
        </a:p>
      </dgm:t>
    </dgm:pt>
    <dgm:pt modelId="{D77CEDE3-F137-42CF-9BE6-774578CE9948}" type="pres">
      <dgm:prSet presAssocID="{26C1B8C5-A290-4BB5-BE93-E21055A93D07}" presName="spacer" presStyleCnt="0"/>
      <dgm:spPr/>
    </dgm:pt>
    <dgm:pt modelId="{127E5E1A-774C-424D-B073-AB549DC7FFB9}" type="pres">
      <dgm:prSet presAssocID="{6A32D8EB-2F38-45BB-ABC8-D9622A28086B}" presName="parentText" presStyleLbl="node1" presStyleIdx="4" presStyleCnt="6" custLinFactNeighborY="26148">
        <dgm:presLayoutVars>
          <dgm:chMax val="0"/>
          <dgm:bulletEnabled val="1"/>
        </dgm:presLayoutVars>
      </dgm:prSet>
      <dgm:spPr>
        <a:xfrm>
          <a:off x="0" y="2852094"/>
          <a:ext cx="11140122" cy="585000"/>
        </a:xfrm>
        <a:prstGeom prst="roundRect">
          <a:avLst/>
        </a:prstGeom>
      </dgm:spPr>
      <dgm:t>
        <a:bodyPr/>
        <a:lstStyle/>
        <a:p>
          <a:endParaRPr lang="fr-FR"/>
        </a:p>
      </dgm:t>
    </dgm:pt>
    <dgm:pt modelId="{FE7E82A1-9942-4EAD-844C-6E567CC39FD7}" type="pres">
      <dgm:prSet presAssocID="{7EA02C82-64CF-4DED-A0DA-DC5387A53D0F}" presName="spacer" presStyleCnt="0"/>
      <dgm:spPr/>
    </dgm:pt>
    <dgm:pt modelId="{DD367725-A989-437E-9552-2F5ECDCE357C}" type="pres">
      <dgm:prSet presAssocID="{EAC2CFED-1958-459D-B0B2-C45EDB616E95}" presName="parentText" presStyleLbl="node1" presStyleIdx="5" presStyleCnt="6" custLinFactY="7791" custLinFactNeighborY="100000">
        <dgm:presLayoutVars>
          <dgm:chMax val="0"/>
          <dgm:bulletEnabled val="1"/>
        </dgm:presLayoutVars>
      </dgm:prSet>
      <dgm:spPr/>
      <dgm:t>
        <a:bodyPr/>
        <a:lstStyle/>
        <a:p>
          <a:endParaRPr lang="fr-FR"/>
        </a:p>
      </dgm:t>
    </dgm:pt>
  </dgm:ptLst>
  <dgm:cxnLst>
    <dgm:cxn modelId="{2A0DA637-4CB3-49D4-8711-92FD5DC10013}" srcId="{E00A2A6D-626E-460A-BE44-023D2C7D6180}" destId="{EAB2B1AD-2837-4334-9B79-D4D9C8DF8BE0}" srcOrd="0" destOrd="0" parTransId="{A952A6CF-520B-4F42-8A57-E1D63D3C76D9}" sibTransId="{38C8491C-E139-49C8-8188-9933E675DBCF}"/>
    <dgm:cxn modelId="{E3350B49-90E7-46A2-8D58-C8C090E21E9B}" srcId="{E00A2A6D-626E-460A-BE44-023D2C7D6180}" destId="{3B2CB493-DD5F-4729-B3BC-2F62DF94DB3B}" srcOrd="2" destOrd="0" parTransId="{A95FEB5D-8B4B-46F7-876B-E3BC7524D80D}" sibTransId="{BCADE0AF-BE02-4A22-9090-9C57EB1FF8A9}"/>
    <dgm:cxn modelId="{47508408-835B-4425-88BE-7A8024AE022E}" type="presOf" srcId="{7995FAEE-BB24-4C86-B238-AB7EE5768A5F}" destId="{0BAA21DB-973B-4AC6-B7A5-AC2CDEE00F09}" srcOrd="0" destOrd="0" presId="urn:microsoft.com/office/officeart/2005/8/layout/vList2"/>
    <dgm:cxn modelId="{9B0CBC34-94BE-4498-9319-DCF6BF552D78}" type="presOf" srcId="{EAB2B1AD-2837-4334-9B79-D4D9C8DF8BE0}" destId="{29F7BCC0-B2CE-448D-B9BD-3D2CFD7C46A7}" srcOrd="0" destOrd="0" presId="urn:microsoft.com/office/officeart/2005/8/layout/vList2"/>
    <dgm:cxn modelId="{166C2406-1F19-4D85-8771-251881A6DD24}" srcId="{E00A2A6D-626E-460A-BE44-023D2C7D6180}" destId="{930D8897-B5AF-4321-85EF-BE5B3FD03112}" srcOrd="3" destOrd="0" parTransId="{149835FF-0172-40D2-8870-5F494FAF4F3B}" sibTransId="{26C1B8C5-A290-4BB5-BE93-E21055A93D07}"/>
    <dgm:cxn modelId="{014DB5B0-3D91-4214-BA35-07EE66731D2C}" srcId="{E00A2A6D-626E-460A-BE44-023D2C7D6180}" destId="{EAC2CFED-1958-459D-B0B2-C45EDB616E95}" srcOrd="5" destOrd="0" parTransId="{4D31AB79-0BC4-48D1-A912-A438ADF1C6EB}" sibTransId="{09F692C6-A370-4073-88B6-2705B411C34D}"/>
    <dgm:cxn modelId="{0405A217-B0FA-4662-A134-FF4552F0B871}" type="presOf" srcId="{6A32D8EB-2F38-45BB-ABC8-D9622A28086B}" destId="{127E5E1A-774C-424D-B073-AB549DC7FFB9}" srcOrd="0" destOrd="0" presId="urn:microsoft.com/office/officeart/2005/8/layout/vList2"/>
    <dgm:cxn modelId="{F4CE656E-6F43-4B42-98ED-5FDD6AD5D4BD}" srcId="{E00A2A6D-626E-460A-BE44-023D2C7D6180}" destId="{6A32D8EB-2F38-45BB-ABC8-D9622A28086B}" srcOrd="4" destOrd="0" parTransId="{EC795768-2BBA-40E1-95DD-5F3C3C548041}" sibTransId="{7EA02C82-64CF-4DED-A0DA-DC5387A53D0F}"/>
    <dgm:cxn modelId="{5CEE711B-A472-42B9-A1B3-76C8A4791061}" type="presOf" srcId="{3B2CB493-DD5F-4729-B3BC-2F62DF94DB3B}" destId="{0D7BF2C0-C31A-4CE9-9E1A-E3EB8619BC62}" srcOrd="0" destOrd="0" presId="urn:microsoft.com/office/officeart/2005/8/layout/vList2"/>
    <dgm:cxn modelId="{EB63C119-CB8A-4C01-B80C-30C8DB4754FF}" type="presOf" srcId="{930D8897-B5AF-4321-85EF-BE5B3FD03112}" destId="{2E3B2631-1504-48BB-A6D5-7B0A0B039E8E}" srcOrd="0" destOrd="0" presId="urn:microsoft.com/office/officeart/2005/8/layout/vList2"/>
    <dgm:cxn modelId="{DE7FD1C1-8769-43D7-AEEF-26284B2BF271}" srcId="{E00A2A6D-626E-460A-BE44-023D2C7D6180}" destId="{7995FAEE-BB24-4C86-B238-AB7EE5768A5F}" srcOrd="1" destOrd="0" parTransId="{367C6D0E-2142-4A00-A663-2B424F716C27}" sibTransId="{8BEF2E6E-6609-4996-A44B-7C5912C75919}"/>
    <dgm:cxn modelId="{45EB41CA-1248-4F3C-A7FB-B861658A57AA}" type="presOf" srcId="{EAC2CFED-1958-459D-B0B2-C45EDB616E95}" destId="{DD367725-A989-437E-9552-2F5ECDCE357C}" srcOrd="0" destOrd="0" presId="urn:microsoft.com/office/officeart/2005/8/layout/vList2"/>
    <dgm:cxn modelId="{17F9F618-609E-4E10-B08A-31AADCFD6CA2}" type="presOf" srcId="{E00A2A6D-626E-460A-BE44-023D2C7D6180}" destId="{0DC84087-2A5D-4E5A-8428-A3A4D2EF8E91}" srcOrd="0" destOrd="0" presId="urn:microsoft.com/office/officeart/2005/8/layout/vList2"/>
    <dgm:cxn modelId="{E277D528-2D03-450B-89CE-37A0FA1341C6}" type="presParOf" srcId="{0DC84087-2A5D-4E5A-8428-A3A4D2EF8E91}" destId="{29F7BCC0-B2CE-448D-B9BD-3D2CFD7C46A7}" srcOrd="0" destOrd="0" presId="urn:microsoft.com/office/officeart/2005/8/layout/vList2"/>
    <dgm:cxn modelId="{3CDE363A-97D8-44EB-B2DF-59E82E951B4C}" type="presParOf" srcId="{0DC84087-2A5D-4E5A-8428-A3A4D2EF8E91}" destId="{73EF7CAD-10E2-4F5C-8D83-6DD0DD45772F}" srcOrd="1" destOrd="0" presId="urn:microsoft.com/office/officeart/2005/8/layout/vList2"/>
    <dgm:cxn modelId="{C248BCC8-FC4C-44E0-9882-4288F4C8C829}" type="presParOf" srcId="{0DC84087-2A5D-4E5A-8428-A3A4D2EF8E91}" destId="{0BAA21DB-973B-4AC6-B7A5-AC2CDEE00F09}" srcOrd="2" destOrd="0" presId="urn:microsoft.com/office/officeart/2005/8/layout/vList2"/>
    <dgm:cxn modelId="{DFE07B01-5E81-4064-8BF3-8B07AB0625A2}" type="presParOf" srcId="{0DC84087-2A5D-4E5A-8428-A3A4D2EF8E91}" destId="{A7A89D21-D57D-4D1E-9FEB-5623DBB3C7E9}" srcOrd="3" destOrd="0" presId="urn:microsoft.com/office/officeart/2005/8/layout/vList2"/>
    <dgm:cxn modelId="{C8AD36FA-5FCB-457E-829C-D38948BCA94F}" type="presParOf" srcId="{0DC84087-2A5D-4E5A-8428-A3A4D2EF8E91}" destId="{0D7BF2C0-C31A-4CE9-9E1A-E3EB8619BC62}" srcOrd="4" destOrd="0" presId="urn:microsoft.com/office/officeart/2005/8/layout/vList2"/>
    <dgm:cxn modelId="{86803A54-FF4E-4FD7-9C85-46A6E5B245DE}" type="presParOf" srcId="{0DC84087-2A5D-4E5A-8428-A3A4D2EF8E91}" destId="{A13F242E-7841-464B-821C-5B5F9CAC94EC}" srcOrd="5" destOrd="0" presId="urn:microsoft.com/office/officeart/2005/8/layout/vList2"/>
    <dgm:cxn modelId="{EEBC294E-1548-4135-AE1B-31EDF5D1A939}" type="presParOf" srcId="{0DC84087-2A5D-4E5A-8428-A3A4D2EF8E91}" destId="{2E3B2631-1504-48BB-A6D5-7B0A0B039E8E}" srcOrd="6" destOrd="0" presId="urn:microsoft.com/office/officeart/2005/8/layout/vList2"/>
    <dgm:cxn modelId="{3AAA5854-CC73-4A7A-A964-FDA5B1CA38A1}" type="presParOf" srcId="{0DC84087-2A5D-4E5A-8428-A3A4D2EF8E91}" destId="{D77CEDE3-F137-42CF-9BE6-774578CE9948}" srcOrd="7" destOrd="0" presId="urn:microsoft.com/office/officeart/2005/8/layout/vList2"/>
    <dgm:cxn modelId="{4FCF85E0-22D8-4F7B-8494-789C60CD15BA}" type="presParOf" srcId="{0DC84087-2A5D-4E5A-8428-A3A4D2EF8E91}" destId="{127E5E1A-774C-424D-B073-AB549DC7FFB9}" srcOrd="8" destOrd="0" presId="urn:microsoft.com/office/officeart/2005/8/layout/vList2"/>
    <dgm:cxn modelId="{0DA6A402-25F2-4101-A4FD-D984652C28EA}" type="presParOf" srcId="{0DC84087-2A5D-4E5A-8428-A3A4D2EF8E91}" destId="{FE7E82A1-9942-4EAD-844C-6E567CC39FD7}" srcOrd="9" destOrd="0" presId="urn:microsoft.com/office/officeart/2005/8/layout/vList2"/>
    <dgm:cxn modelId="{083CFB91-F6BF-4351-984B-A15B710B1A01}" type="presParOf" srcId="{0DC84087-2A5D-4E5A-8428-A3A4D2EF8E91}" destId="{DD367725-A989-437E-9552-2F5ECDCE357C}" srcOrd="10"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399B302B-62C4-40BD-B8C3-8DB63B6C074F}" type="doc">
      <dgm:prSet loTypeId="urn:microsoft.com/office/officeart/2005/8/layout/vList3#3" loCatId="list" qsTypeId="urn:microsoft.com/office/officeart/2005/8/quickstyle/simple1" qsCatId="simple" csTypeId="urn:microsoft.com/office/officeart/2005/8/colors/accent1_2" csCatId="accent1" phldr="1"/>
      <dgm:spPr/>
      <dgm:t>
        <a:bodyPr/>
        <a:lstStyle/>
        <a:p>
          <a:endParaRPr lang="fr-CA"/>
        </a:p>
      </dgm:t>
    </dgm:pt>
    <dgm:pt modelId="{6FF9F8E6-9539-47D1-9BB3-74A4061C409C}">
      <dgm:prSet custT="1"/>
      <dgm:spPr>
        <a:solidFill>
          <a:schemeClr val="accent1">
            <a:lumMod val="20000"/>
            <a:lumOff val="80000"/>
          </a:schemeClr>
        </a:solidFill>
      </dgm:spPr>
      <dgm:t>
        <a:bodyPr/>
        <a:lstStyle/>
        <a:p>
          <a:pPr algn="l" rtl="0">
            <a:lnSpc>
              <a:spcPct val="100000"/>
            </a:lnSpc>
          </a:pPr>
          <a:r>
            <a:rPr lang="fr-FR" sz="2400" dirty="0">
              <a:solidFill>
                <a:schemeClr val="tx1"/>
              </a:solidFill>
            </a:rPr>
            <a:t>        </a:t>
          </a:r>
          <a:r>
            <a:rPr lang="fr-FR" sz="2400" dirty="0">
              <a:solidFill>
                <a:schemeClr val="tx1"/>
              </a:solidFill>
              <a:effectLst>
                <a:outerShdw blurRad="38100" dist="38100" dir="2700000" algn="tl">
                  <a:srgbClr val="000000">
                    <a:alpha val="43137"/>
                  </a:srgbClr>
                </a:outerShdw>
              </a:effectLst>
              <a:latin typeface="Trebuchet MS" panose="020B0603020202020204" pitchFamily="34" charset="0"/>
            </a:rPr>
            <a:t>Des représentants du marché du travail         </a:t>
          </a:r>
        </a:p>
        <a:p>
          <a:pPr algn="l" rtl="0">
            <a:lnSpc>
              <a:spcPct val="100000"/>
            </a:lnSpc>
          </a:pPr>
          <a:r>
            <a:rPr lang="fr-FR" sz="2400" dirty="0">
              <a:solidFill>
                <a:schemeClr val="tx1"/>
              </a:solidFill>
              <a:effectLst>
                <a:outerShdw blurRad="38100" dist="38100" dir="2700000" algn="tl">
                  <a:srgbClr val="000000">
                    <a:alpha val="43137"/>
                  </a:srgbClr>
                </a:outerShdw>
              </a:effectLst>
              <a:latin typeface="Trebuchet MS" panose="020B0603020202020204" pitchFamily="34" charset="0"/>
            </a:rPr>
            <a:t>        (PERTINENCE)</a:t>
          </a:r>
          <a:endParaRPr lang="fr-CA" sz="2400" dirty="0">
            <a:solidFill>
              <a:schemeClr val="tx1"/>
            </a:solidFill>
            <a:effectLst>
              <a:outerShdw blurRad="38100" dist="38100" dir="2700000" algn="tl">
                <a:srgbClr val="000000">
                  <a:alpha val="43137"/>
                </a:srgbClr>
              </a:outerShdw>
            </a:effectLst>
            <a:latin typeface="Trebuchet MS" panose="020B0603020202020204" pitchFamily="34" charset="0"/>
          </a:endParaRPr>
        </a:p>
      </dgm:t>
    </dgm:pt>
    <dgm:pt modelId="{236359DD-037E-406E-B2B7-0B9250099A57}" type="parTrans" cxnId="{B748B871-3466-41CF-83A6-DF389AA28EA7}">
      <dgm:prSet/>
      <dgm:spPr/>
      <dgm:t>
        <a:bodyPr/>
        <a:lstStyle/>
        <a:p>
          <a:endParaRPr lang="fr-CA"/>
        </a:p>
      </dgm:t>
    </dgm:pt>
    <dgm:pt modelId="{F6777639-2274-4668-A50E-F90AE3B24C15}" type="sibTrans" cxnId="{B748B871-3466-41CF-83A6-DF389AA28EA7}">
      <dgm:prSet/>
      <dgm:spPr/>
      <dgm:t>
        <a:bodyPr/>
        <a:lstStyle/>
        <a:p>
          <a:endParaRPr lang="fr-CA"/>
        </a:p>
      </dgm:t>
    </dgm:pt>
    <dgm:pt modelId="{670280FF-CFD2-40F0-A5C9-5AD7C312F0F1}">
      <dgm:prSet custT="1"/>
      <dgm:spPr>
        <a:solidFill>
          <a:schemeClr val="accent1">
            <a:lumMod val="20000"/>
            <a:lumOff val="80000"/>
          </a:schemeClr>
        </a:solidFill>
      </dgm:spPr>
      <dgm:t>
        <a:bodyPr/>
        <a:lstStyle/>
        <a:p>
          <a:pPr algn="l" rtl="0">
            <a:lnSpc>
              <a:spcPct val="100000"/>
            </a:lnSpc>
          </a:pPr>
          <a:r>
            <a:rPr lang="fr-FR" sz="2400" dirty="0">
              <a:solidFill>
                <a:schemeClr val="tx1"/>
              </a:solidFill>
            </a:rPr>
            <a:t>            </a:t>
          </a:r>
          <a:r>
            <a:rPr lang="fr-FR" sz="2400" dirty="0">
              <a:solidFill>
                <a:schemeClr val="tx1"/>
              </a:solidFill>
              <a:effectLst>
                <a:outerShdw blurRad="38100" dist="38100" dir="2700000" algn="tl">
                  <a:srgbClr val="000000">
                    <a:alpha val="43137"/>
                  </a:srgbClr>
                </a:outerShdw>
              </a:effectLst>
              <a:latin typeface="Trebuchet MS" panose="020B0603020202020204" pitchFamily="34" charset="0"/>
            </a:rPr>
            <a:t>Des représentants du milieu de la FP</a:t>
          </a:r>
          <a:br>
            <a:rPr lang="fr-FR" sz="2400" dirty="0">
              <a:solidFill>
                <a:schemeClr val="tx1"/>
              </a:solidFill>
              <a:effectLst>
                <a:outerShdw blurRad="38100" dist="38100" dir="2700000" algn="tl">
                  <a:srgbClr val="000000">
                    <a:alpha val="43137"/>
                  </a:srgbClr>
                </a:outerShdw>
              </a:effectLst>
              <a:latin typeface="Trebuchet MS" panose="020B0603020202020204" pitchFamily="34" charset="0"/>
            </a:rPr>
          </a:br>
          <a:r>
            <a:rPr lang="fr-FR" sz="2400" dirty="0">
              <a:solidFill>
                <a:schemeClr val="tx1"/>
              </a:solidFill>
              <a:effectLst>
                <a:outerShdw blurRad="38100" dist="38100" dir="2700000" algn="tl">
                  <a:srgbClr val="000000">
                    <a:alpha val="43137"/>
                  </a:srgbClr>
                </a:outerShdw>
              </a:effectLst>
              <a:latin typeface="Trebuchet MS" panose="020B0603020202020204" pitchFamily="34" charset="0"/>
            </a:rPr>
            <a:t>           (COHÉRENCE et FAISABILITÉ)</a:t>
          </a:r>
          <a:endParaRPr lang="fr-CA" sz="2400" dirty="0">
            <a:solidFill>
              <a:schemeClr val="tx1"/>
            </a:solidFill>
            <a:effectLst>
              <a:outerShdw blurRad="38100" dist="38100" dir="2700000" algn="tl">
                <a:srgbClr val="000000">
                  <a:alpha val="43137"/>
                </a:srgbClr>
              </a:outerShdw>
            </a:effectLst>
            <a:latin typeface="Trebuchet MS" panose="020B0603020202020204" pitchFamily="34" charset="0"/>
          </a:endParaRPr>
        </a:p>
      </dgm:t>
    </dgm:pt>
    <dgm:pt modelId="{150B0FA4-DEC5-459D-AF35-8A353591CFA4}" type="sibTrans" cxnId="{E7F8DAB7-CB1C-46EF-BA5D-13D4F702256D}">
      <dgm:prSet/>
      <dgm:spPr/>
      <dgm:t>
        <a:bodyPr/>
        <a:lstStyle/>
        <a:p>
          <a:endParaRPr lang="fr-CA"/>
        </a:p>
      </dgm:t>
    </dgm:pt>
    <dgm:pt modelId="{9DD0BBC8-DC50-41ED-A0CC-2835CEE322A2}" type="parTrans" cxnId="{E7F8DAB7-CB1C-46EF-BA5D-13D4F702256D}">
      <dgm:prSet/>
      <dgm:spPr/>
      <dgm:t>
        <a:bodyPr/>
        <a:lstStyle/>
        <a:p>
          <a:endParaRPr lang="fr-CA"/>
        </a:p>
      </dgm:t>
    </dgm:pt>
    <dgm:pt modelId="{82ACE639-1460-4E50-9049-97D3710C2AE9}" type="pres">
      <dgm:prSet presAssocID="{399B302B-62C4-40BD-B8C3-8DB63B6C074F}" presName="linearFlow" presStyleCnt="0">
        <dgm:presLayoutVars>
          <dgm:dir/>
          <dgm:resizeHandles val="exact"/>
        </dgm:presLayoutVars>
      </dgm:prSet>
      <dgm:spPr/>
      <dgm:t>
        <a:bodyPr/>
        <a:lstStyle/>
        <a:p>
          <a:endParaRPr lang="fr-FR"/>
        </a:p>
      </dgm:t>
    </dgm:pt>
    <dgm:pt modelId="{2478139B-29FE-4A71-A107-2DB1648C591B}" type="pres">
      <dgm:prSet presAssocID="{6FF9F8E6-9539-47D1-9BB3-74A4061C409C}" presName="composite" presStyleCnt="0"/>
      <dgm:spPr/>
    </dgm:pt>
    <dgm:pt modelId="{5B77AD7D-BCD5-4CC7-9BEA-349AC13C64CE}" type="pres">
      <dgm:prSet presAssocID="{6FF9F8E6-9539-47D1-9BB3-74A4061C409C}" presName="imgShp" presStyleLbl="fgImgPlace1" presStyleIdx="0" presStyleCnt="2" custScaleX="139267" custScaleY="134942" custLinFactNeighborX="-37785"/>
      <dgm:spPr/>
    </dgm:pt>
    <dgm:pt modelId="{97C8CC49-D3C0-4CF8-8B00-4EF6F1899B0C}" type="pres">
      <dgm:prSet presAssocID="{6FF9F8E6-9539-47D1-9BB3-74A4061C409C}" presName="txShp" presStyleLbl="node1" presStyleIdx="0" presStyleCnt="2" custScaleX="120038">
        <dgm:presLayoutVars>
          <dgm:bulletEnabled val="1"/>
        </dgm:presLayoutVars>
      </dgm:prSet>
      <dgm:spPr/>
      <dgm:t>
        <a:bodyPr/>
        <a:lstStyle/>
        <a:p>
          <a:endParaRPr lang="fr-FR"/>
        </a:p>
      </dgm:t>
    </dgm:pt>
    <dgm:pt modelId="{CE5040EE-041E-4E66-ACA6-A9F70A7D4FC0}" type="pres">
      <dgm:prSet presAssocID="{F6777639-2274-4668-A50E-F90AE3B24C15}" presName="spacing" presStyleCnt="0"/>
      <dgm:spPr/>
    </dgm:pt>
    <dgm:pt modelId="{8BC870F6-2F2D-43CF-83D5-9D2649BBF6DC}" type="pres">
      <dgm:prSet presAssocID="{670280FF-CFD2-40F0-A5C9-5AD7C312F0F1}" presName="composite" presStyleCnt="0"/>
      <dgm:spPr/>
    </dgm:pt>
    <dgm:pt modelId="{0F0D511C-BFAF-465F-87A1-1639175AF705}" type="pres">
      <dgm:prSet presAssocID="{670280FF-CFD2-40F0-A5C9-5AD7C312F0F1}" presName="imgShp" presStyleLbl="fgImgPlace1" presStyleIdx="1" presStyleCnt="2" custScaleX="157886" custScaleY="138082" custLinFactNeighborX="-29352"/>
      <dgm:spPr/>
    </dgm:pt>
    <dgm:pt modelId="{4C75D2ED-2CC6-438A-8F02-4F05C06DD8F3}" type="pres">
      <dgm:prSet presAssocID="{670280FF-CFD2-40F0-A5C9-5AD7C312F0F1}" presName="txShp" presStyleLbl="node1" presStyleIdx="1" presStyleCnt="2" custScaleX="120038">
        <dgm:presLayoutVars>
          <dgm:bulletEnabled val="1"/>
        </dgm:presLayoutVars>
      </dgm:prSet>
      <dgm:spPr/>
      <dgm:t>
        <a:bodyPr/>
        <a:lstStyle/>
        <a:p>
          <a:endParaRPr lang="fr-FR"/>
        </a:p>
      </dgm:t>
    </dgm:pt>
  </dgm:ptLst>
  <dgm:cxnLst>
    <dgm:cxn modelId="{B748B871-3466-41CF-83A6-DF389AA28EA7}" srcId="{399B302B-62C4-40BD-B8C3-8DB63B6C074F}" destId="{6FF9F8E6-9539-47D1-9BB3-74A4061C409C}" srcOrd="0" destOrd="0" parTransId="{236359DD-037E-406E-B2B7-0B9250099A57}" sibTransId="{F6777639-2274-4668-A50E-F90AE3B24C15}"/>
    <dgm:cxn modelId="{ECBC2797-71C4-472B-A2D4-7F47DADD57A8}" type="presOf" srcId="{670280FF-CFD2-40F0-A5C9-5AD7C312F0F1}" destId="{4C75D2ED-2CC6-438A-8F02-4F05C06DD8F3}" srcOrd="0" destOrd="0" presId="urn:microsoft.com/office/officeart/2005/8/layout/vList3#3"/>
    <dgm:cxn modelId="{86A05BE4-A502-48DA-AB02-ED364FECA47A}" type="presOf" srcId="{6FF9F8E6-9539-47D1-9BB3-74A4061C409C}" destId="{97C8CC49-D3C0-4CF8-8B00-4EF6F1899B0C}" srcOrd="0" destOrd="0" presId="urn:microsoft.com/office/officeart/2005/8/layout/vList3#3"/>
    <dgm:cxn modelId="{E7F8DAB7-CB1C-46EF-BA5D-13D4F702256D}" srcId="{399B302B-62C4-40BD-B8C3-8DB63B6C074F}" destId="{670280FF-CFD2-40F0-A5C9-5AD7C312F0F1}" srcOrd="1" destOrd="0" parTransId="{9DD0BBC8-DC50-41ED-A0CC-2835CEE322A2}" sibTransId="{150B0FA4-DEC5-459D-AF35-8A353591CFA4}"/>
    <dgm:cxn modelId="{888F9CCE-5B66-4125-9723-F50379A03D95}" type="presOf" srcId="{399B302B-62C4-40BD-B8C3-8DB63B6C074F}" destId="{82ACE639-1460-4E50-9049-97D3710C2AE9}" srcOrd="0" destOrd="0" presId="urn:microsoft.com/office/officeart/2005/8/layout/vList3#3"/>
    <dgm:cxn modelId="{0F41ACD7-2A65-43ED-A743-10F1AAF863C3}" type="presParOf" srcId="{82ACE639-1460-4E50-9049-97D3710C2AE9}" destId="{2478139B-29FE-4A71-A107-2DB1648C591B}" srcOrd="0" destOrd="0" presId="urn:microsoft.com/office/officeart/2005/8/layout/vList3#3"/>
    <dgm:cxn modelId="{11A23E0E-B5B7-4F81-AE28-54CBAC026ED9}" type="presParOf" srcId="{2478139B-29FE-4A71-A107-2DB1648C591B}" destId="{5B77AD7D-BCD5-4CC7-9BEA-349AC13C64CE}" srcOrd="0" destOrd="0" presId="urn:microsoft.com/office/officeart/2005/8/layout/vList3#3"/>
    <dgm:cxn modelId="{AF859C33-E175-441A-9157-33DE12CB8F4F}" type="presParOf" srcId="{2478139B-29FE-4A71-A107-2DB1648C591B}" destId="{97C8CC49-D3C0-4CF8-8B00-4EF6F1899B0C}" srcOrd="1" destOrd="0" presId="urn:microsoft.com/office/officeart/2005/8/layout/vList3#3"/>
    <dgm:cxn modelId="{D156F6C1-DF18-4D42-9235-765631204F65}" type="presParOf" srcId="{82ACE639-1460-4E50-9049-97D3710C2AE9}" destId="{CE5040EE-041E-4E66-ACA6-A9F70A7D4FC0}" srcOrd="1" destOrd="0" presId="urn:microsoft.com/office/officeart/2005/8/layout/vList3#3"/>
    <dgm:cxn modelId="{50AC07C4-2B79-48BD-975F-EDE7AA317CAC}" type="presParOf" srcId="{82ACE639-1460-4E50-9049-97D3710C2AE9}" destId="{8BC870F6-2F2D-43CF-83D5-9D2649BBF6DC}" srcOrd="2" destOrd="0" presId="urn:microsoft.com/office/officeart/2005/8/layout/vList3#3"/>
    <dgm:cxn modelId="{1318E435-5E22-4653-96C7-A59885096A82}" type="presParOf" srcId="{8BC870F6-2F2D-43CF-83D5-9D2649BBF6DC}" destId="{0F0D511C-BFAF-465F-87A1-1639175AF705}" srcOrd="0" destOrd="0" presId="urn:microsoft.com/office/officeart/2005/8/layout/vList3#3"/>
    <dgm:cxn modelId="{FF9501F8-667C-4EBD-80A0-961411551108}" type="presParOf" srcId="{8BC870F6-2F2D-43CF-83D5-9D2649BBF6DC}" destId="{4C75D2ED-2CC6-438A-8F02-4F05C06DD8F3}" srcOrd="1" destOrd="0" presId="urn:microsoft.com/office/officeart/2005/8/layout/vList3#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9F7BCC0-B2CE-448D-B9BD-3D2CFD7C46A7}">
      <dsp:nvSpPr>
        <dsp:cNvPr id="0" name=""/>
        <dsp:cNvSpPr/>
      </dsp:nvSpPr>
      <dsp:spPr>
        <a:xfrm>
          <a:off x="0" y="0"/>
          <a:ext cx="11140122" cy="617760"/>
        </a:xfrm>
        <a:prstGeom prst="roundRect">
          <a:avLst/>
        </a:prstGeom>
        <a:solidFill>
          <a:schemeClr val="accent1">
            <a:lumMod val="10000"/>
            <a:lumOff val="90000"/>
          </a:schemeClr>
        </a:solidFill>
        <a:ln w="2222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rtl="0">
            <a:lnSpc>
              <a:spcPct val="90000"/>
            </a:lnSpc>
            <a:spcBef>
              <a:spcPct val="0"/>
            </a:spcBef>
            <a:spcAft>
              <a:spcPct val="35000"/>
            </a:spcAft>
          </a:pPr>
          <a:r>
            <a:rPr lang="fr-FR" sz="2400" b="0" i="1" u="none" kern="1200" dirty="0">
              <a:solidFill>
                <a:schemeClr val="tx1"/>
              </a:solidFill>
              <a:effectLst>
                <a:outerShdw blurRad="38100" dist="38100" dir="2700000" algn="tl">
                  <a:srgbClr val="000000">
                    <a:alpha val="43137"/>
                  </a:srgbClr>
                </a:outerShdw>
              </a:effectLst>
              <a:latin typeface="Trebuchet MS" panose="020B0603020202020204" pitchFamily="34" charset="0"/>
              <a:cs typeface="Arial" panose="020B0604020202020204" pitchFamily="34" charset="0"/>
            </a:rPr>
            <a:t>Définition</a:t>
          </a:r>
          <a:endParaRPr lang="fr-CA" sz="2400" b="0" i="1" kern="1200" dirty="0">
            <a:solidFill>
              <a:schemeClr val="tx1"/>
            </a:solidFill>
            <a:effectLst>
              <a:outerShdw blurRad="38100" dist="38100" dir="2700000" algn="tl">
                <a:srgbClr val="000000">
                  <a:alpha val="43137"/>
                </a:srgbClr>
              </a:outerShdw>
            </a:effectLst>
            <a:latin typeface="Trebuchet MS" panose="020B0603020202020204" pitchFamily="34" charset="0"/>
            <a:cs typeface="Arial" panose="020B0604020202020204" pitchFamily="34" charset="0"/>
          </a:endParaRPr>
        </a:p>
      </dsp:txBody>
      <dsp:txXfrm>
        <a:off x="30157" y="30157"/>
        <a:ext cx="11079808" cy="557446"/>
      </dsp:txXfrm>
    </dsp:sp>
    <dsp:sp modelId="{0BAA21DB-973B-4AC6-B7A5-AC2CDEE00F09}">
      <dsp:nvSpPr>
        <dsp:cNvPr id="0" name=""/>
        <dsp:cNvSpPr/>
      </dsp:nvSpPr>
      <dsp:spPr>
        <a:xfrm>
          <a:off x="0" y="451987"/>
          <a:ext cx="11140122" cy="617760"/>
        </a:xfrm>
        <a:prstGeom prst="roundRect">
          <a:avLst/>
        </a:prstGeom>
        <a:solidFill>
          <a:schemeClr val="bg1"/>
        </a:solidFill>
        <a:ln w="22225" cap="rnd" cmpd="sng" algn="ctr">
          <a:solidFill>
            <a:schemeClr val="accent1">
              <a:lumMod val="10000"/>
              <a:lumOff val="9000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rtl="0">
            <a:lnSpc>
              <a:spcPct val="90000"/>
            </a:lnSpc>
            <a:spcBef>
              <a:spcPct val="0"/>
            </a:spcBef>
            <a:spcAft>
              <a:spcPct val="35000"/>
            </a:spcAft>
          </a:pPr>
          <a:r>
            <a:rPr lang="fr-FR" sz="2400" b="0" i="1" u="none" kern="1200" dirty="0">
              <a:solidFill>
                <a:schemeClr val="tx1"/>
              </a:solidFill>
              <a:effectLst>
                <a:outerShdw blurRad="38100" dist="38100" dir="2700000" algn="tl">
                  <a:srgbClr val="000000">
                    <a:alpha val="43137"/>
                  </a:srgbClr>
                </a:outerShdw>
              </a:effectLst>
              <a:latin typeface="Trebuchet MS" panose="020B0603020202020204" pitchFamily="34" charset="0"/>
              <a:cs typeface="Arial" panose="020B0604020202020204" pitchFamily="34" charset="0"/>
            </a:rPr>
            <a:t>La compétence est un pouvoir d’agir…</a:t>
          </a:r>
          <a:endParaRPr lang="fr-CA" sz="2400" b="0" i="1" u="none" kern="1200" dirty="0">
            <a:solidFill>
              <a:schemeClr val="tx1"/>
            </a:solidFill>
            <a:effectLst>
              <a:outerShdw blurRad="38100" dist="38100" dir="2700000" algn="tl">
                <a:srgbClr val="000000">
                  <a:alpha val="43137"/>
                </a:srgbClr>
              </a:outerShdw>
            </a:effectLst>
            <a:latin typeface="Trebuchet MS" panose="020B0603020202020204" pitchFamily="34" charset="0"/>
            <a:cs typeface="Arial" panose="020B0604020202020204" pitchFamily="34" charset="0"/>
          </a:endParaRPr>
        </a:p>
      </dsp:txBody>
      <dsp:txXfrm>
        <a:off x="30157" y="482144"/>
        <a:ext cx="11079808" cy="557446"/>
      </dsp:txXfrm>
    </dsp:sp>
    <dsp:sp modelId="{0D7BF2C0-C31A-4CE9-9E1A-E3EB8619BC62}">
      <dsp:nvSpPr>
        <dsp:cNvPr id="0" name=""/>
        <dsp:cNvSpPr/>
      </dsp:nvSpPr>
      <dsp:spPr>
        <a:xfrm>
          <a:off x="0" y="1289328"/>
          <a:ext cx="11140122" cy="617760"/>
        </a:xfrm>
        <a:prstGeom prst="roundRect">
          <a:avLst/>
        </a:prstGeom>
        <a:solidFill>
          <a:srgbClr val="4D1434">
            <a:lumMod val="10000"/>
            <a:lumOff val="90000"/>
          </a:srgbClr>
        </a:solidFill>
        <a:ln w="22225" cap="rnd" cmpd="sng" algn="ctr">
          <a:solidFill>
            <a:prstClr val="white">
              <a:hueOff val="0"/>
              <a:satOff val="0"/>
              <a:lumOff val="0"/>
              <a:alphaOff val="0"/>
            </a:prst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marL="0" lvl="0" indent="0" algn="ctr" defTabSz="1111250" rtl="0">
            <a:lnSpc>
              <a:spcPct val="90000"/>
            </a:lnSpc>
            <a:spcBef>
              <a:spcPct val="0"/>
            </a:spcBef>
            <a:spcAft>
              <a:spcPct val="35000"/>
            </a:spcAft>
            <a:buNone/>
          </a:pPr>
          <a:r>
            <a:rPr lang="fr-FR" sz="2400" b="0" i="1" u="none" kern="1200" dirty="0">
              <a:solidFill>
                <a:prstClr val="black"/>
              </a:solidFill>
              <a:effectLst>
                <a:outerShdw blurRad="38100" dist="38100" dir="2700000" algn="tl">
                  <a:srgbClr val="000000">
                    <a:alpha val="43137"/>
                  </a:srgbClr>
                </a:outerShdw>
              </a:effectLst>
              <a:latin typeface="Trebuchet MS" panose="020B0603020202020204" pitchFamily="34" charset="0"/>
              <a:ea typeface="+mn-ea"/>
              <a:cs typeface="Arial" panose="020B0604020202020204" pitchFamily="34" charset="0"/>
            </a:rPr>
            <a:t>de réussir…</a:t>
          </a:r>
          <a:endParaRPr lang="fr-CA" sz="2400" b="0" i="1" u="none" kern="1200" dirty="0">
            <a:solidFill>
              <a:prstClr val="black"/>
            </a:solidFill>
            <a:effectLst>
              <a:outerShdw blurRad="38100" dist="38100" dir="2700000" algn="tl">
                <a:srgbClr val="000000">
                  <a:alpha val="43137"/>
                </a:srgbClr>
              </a:outerShdw>
            </a:effectLst>
            <a:latin typeface="Trebuchet MS" panose="020B0603020202020204" pitchFamily="34" charset="0"/>
            <a:ea typeface="+mn-ea"/>
            <a:cs typeface="Arial" panose="020B0604020202020204" pitchFamily="34" charset="0"/>
          </a:endParaRPr>
        </a:p>
      </dsp:txBody>
      <dsp:txXfrm>
        <a:off x="30157" y="1319485"/>
        <a:ext cx="11079808" cy="557446"/>
      </dsp:txXfrm>
    </dsp:sp>
    <dsp:sp modelId="{2E3B2631-1504-48BB-A6D5-7B0A0B039E8E}">
      <dsp:nvSpPr>
        <dsp:cNvPr id="0" name=""/>
        <dsp:cNvSpPr/>
      </dsp:nvSpPr>
      <dsp:spPr>
        <a:xfrm>
          <a:off x="0" y="2083413"/>
          <a:ext cx="11140122" cy="617760"/>
        </a:xfrm>
        <a:prstGeom prst="roundRect">
          <a:avLst/>
        </a:prstGeom>
        <a:solidFill>
          <a:schemeClr val="bg1"/>
        </a:solidFill>
        <a:ln w="2222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111250" rtl="0">
            <a:lnSpc>
              <a:spcPct val="90000"/>
            </a:lnSpc>
            <a:spcBef>
              <a:spcPct val="0"/>
            </a:spcBef>
            <a:spcAft>
              <a:spcPct val="35000"/>
            </a:spcAft>
            <a:buNone/>
          </a:pPr>
          <a:r>
            <a:rPr lang="fr-FR" sz="2400" b="0" i="1" u="none" kern="1200" dirty="0">
              <a:solidFill>
                <a:prstClr val="black"/>
              </a:solidFill>
              <a:effectLst>
                <a:outerShdw blurRad="38100" dist="38100" dir="2700000" algn="tl">
                  <a:srgbClr val="000000">
                    <a:alpha val="43137"/>
                  </a:srgbClr>
                </a:outerShdw>
              </a:effectLst>
              <a:latin typeface="Trebuchet MS" panose="020B0603020202020204" pitchFamily="34" charset="0"/>
              <a:ea typeface="+mn-ea"/>
              <a:cs typeface="Arial" panose="020B0604020202020204" pitchFamily="34" charset="0"/>
            </a:rPr>
            <a:t>et de progresser…</a:t>
          </a:r>
          <a:endParaRPr lang="fr-CA" sz="2400" b="0" i="1" u="none" kern="1200" dirty="0">
            <a:solidFill>
              <a:prstClr val="black"/>
            </a:solidFill>
            <a:effectLst>
              <a:outerShdw blurRad="38100" dist="38100" dir="2700000" algn="tl">
                <a:srgbClr val="000000">
                  <a:alpha val="43137"/>
                </a:srgbClr>
              </a:outerShdw>
            </a:effectLst>
            <a:latin typeface="Trebuchet MS" panose="020B0603020202020204" pitchFamily="34" charset="0"/>
            <a:ea typeface="+mn-ea"/>
            <a:cs typeface="Arial" panose="020B0604020202020204" pitchFamily="34" charset="0"/>
          </a:endParaRPr>
        </a:p>
      </dsp:txBody>
      <dsp:txXfrm>
        <a:off x="30157" y="2113570"/>
        <a:ext cx="11079808" cy="557446"/>
      </dsp:txXfrm>
    </dsp:sp>
    <dsp:sp modelId="{127E5E1A-774C-424D-B073-AB549DC7FFB9}">
      <dsp:nvSpPr>
        <dsp:cNvPr id="0" name=""/>
        <dsp:cNvSpPr/>
      </dsp:nvSpPr>
      <dsp:spPr>
        <a:xfrm>
          <a:off x="0" y="2925438"/>
          <a:ext cx="11140122" cy="617760"/>
        </a:xfrm>
        <a:prstGeom prst="roundRect">
          <a:avLst/>
        </a:prstGeom>
        <a:solidFill>
          <a:srgbClr val="4D1434">
            <a:lumMod val="10000"/>
            <a:lumOff val="90000"/>
          </a:srgbClr>
        </a:solidFill>
        <a:ln w="22225" cap="rnd" cmpd="sng" algn="ctr">
          <a:solidFill>
            <a:prstClr val="white">
              <a:hueOff val="0"/>
              <a:satOff val="0"/>
              <a:lumOff val="0"/>
              <a:alphaOff val="0"/>
            </a:prst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marL="0" lvl="0" indent="0" algn="ctr" defTabSz="1111250" rtl="0">
            <a:lnSpc>
              <a:spcPct val="90000"/>
            </a:lnSpc>
            <a:spcBef>
              <a:spcPct val="0"/>
            </a:spcBef>
            <a:spcAft>
              <a:spcPct val="35000"/>
            </a:spcAft>
            <a:buNone/>
          </a:pPr>
          <a:r>
            <a:rPr lang="fr-FR" sz="2400" b="0" i="1" u="none" kern="1200" dirty="0">
              <a:solidFill>
                <a:prstClr val="black"/>
              </a:solidFill>
              <a:effectLst>
                <a:outerShdw blurRad="38100" dist="38100" dir="2700000" algn="tl">
                  <a:srgbClr val="000000">
                    <a:alpha val="43137"/>
                  </a:srgbClr>
                </a:outerShdw>
              </a:effectLst>
              <a:latin typeface="Trebuchet MS" panose="020B0603020202020204" pitchFamily="34" charset="0"/>
              <a:ea typeface="+mn-ea"/>
              <a:cs typeface="Arial" panose="020B0604020202020204" pitchFamily="34" charset="0"/>
            </a:rPr>
            <a:t>qui se fonde sur un ensemble organisé de savoirs…</a:t>
          </a:r>
          <a:endParaRPr lang="fr-CA" sz="2400" b="0" i="1" u="none" kern="1200" dirty="0">
            <a:solidFill>
              <a:prstClr val="black"/>
            </a:solidFill>
            <a:effectLst>
              <a:outerShdw blurRad="38100" dist="38100" dir="2700000" algn="tl">
                <a:srgbClr val="000000">
                  <a:alpha val="43137"/>
                </a:srgbClr>
              </a:outerShdw>
            </a:effectLst>
            <a:latin typeface="Trebuchet MS" panose="020B0603020202020204" pitchFamily="34" charset="0"/>
            <a:ea typeface="+mn-ea"/>
            <a:cs typeface="Arial" panose="020B0604020202020204" pitchFamily="34" charset="0"/>
          </a:endParaRPr>
        </a:p>
      </dsp:txBody>
      <dsp:txXfrm>
        <a:off x="30157" y="2955595"/>
        <a:ext cx="11079808" cy="557446"/>
      </dsp:txXfrm>
    </dsp:sp>
    <dsp:sp modelId="{DD367725-A989-437E-9552-2F5ECDCE357C}">
      <dsp:nvSpPr>
        <dsp:cNvPr id="0" name=""/>
        <dsp:cNvSpPr/>
      </dsp:nvSpPr>
      <dsp:spPr>
        <a:xfrm>
          <a:off x="0" y="3662775"/>
          <a:ext cx="11140122" cy="617760"/>
        </a:xfrm>
        <a:prstGeom prst="roundRect">
          <a:avLst/>
        </a:prstGeom>
        <a:solidFill>
          <a:schemeClr val="bg1"/>
        </a:solidFill>
        <a:ln w="2222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111250" rtl="0">
            <a:lnSpc>
              <a:spcPct val="90000"/>
            </a:lnSpc>
            <a:spcBef>
              <a:spcPct val="0"/>
            </a:spcBef>
            <a:spcAft>
              <a:spcPct val="35000"/>
            </a:spcAft>
            <a:buNone/>
          </a:pPr>
          <a:r>
            <a:rPr lang="fr-FR" sz="2400" b="0" i="1" u="none" kern="1200" dirty="0">
              <a:solidFill>
                <a:prstClr val="black"/>
              </a:solidFill>
              <a:effectLst>
                <a:outerShdw blurRad="38100" dist="38100" dir="2700000" algn="tl">
                  <a:srgbClr val="000000">
                    <a:alpha val="43137"/>
                  </a:srgbClr>
                </a:outerShdw>
              </a:effectLst>
              <a:latin typeface="Trebuchet MS" panose="020B0603020202020204" pitchFamily="34" charset="0"/>
              <a:ea typeface="+mn-ea"/>
              <a:cs typeface="Arial" panose="020B0604020202020204" pitchFamily="34" charset="0"/>
            </a:rPr>
            <a:t>et qui permet de réaliser </a:t>
          </a:r>
          <a:r>
            <a:rPr lang="fr-FR" sz="2400" b="0" i="1" u="none" kern="1200">
              <a:solidFill>
                <a:prstClr val="black"/>
              </a:solidFill>
              <a:effectLst>
                <a:outerShdw blurRad="38100" dist="38100" dir="2700000" algn="tl">
                  <a:srgbClr val="000000">
                    <a:alpha val="43137"/>
                  </a:srgbClr>
                </a:outerShdw>
              </a:effectLst>
              <a:latin typeface="Trebuchet MS" panose="020B0603020202020204" pitchFamily="34" charset="0"/>
              <a:ea typeface="+mn-ea"/>
              <a:cs typeface="Arial" panose="020B0604020202020204" pitchFamily="34" charset="0"/>
            </a:rPr>
            <a:t>adéquatement </a:t>
          </a:r>
          <a:r>
            <a:rPr lang="fr-FR" sz="2400" b="0" i="1" u="none" kern="1200" smtClean="0">
              <a:solidFill>
                <a:prstClr val="black"/>
              </a:solidFill>
              <a:effectLst>
                <a:outerShdw blurRad="38100" dist="38100" dir="2700000" algn="tl">
                  <a:srgbClr val="000000">
                    <a:alpha val="43137"/>
                  </a:srgbClr>
                </a:outerShdw>
              </a:effectLst>
              <a:latin typeface="Trebuchet MS" panose="020B0603020202020204" pitchFamily="34" charset="0"/>
              <a:ea typeface="+mn-ea"/>
              <a:cs typeface="Arial" panose="020B0604020202020204" pitchFamily="34" charset="0"/>
            </a:rPr>
            <a:t>une tâche </a:t>
          </a:r>
          <a:r>
            <a:rPr lang="fr-FR" sz="2400" b="0" i="1" u="none" kern="1200" dirty="0">
              <a:solidFill>
                <a:prstClr val="black"/>
              </a:solidFill>
              <a:effectLst>
                <a:outerShdw blurRad="38100" dist="38100" dir="2700000" algn="tl">
                  <a:srgbClr val="000000">
                    <a:alpha val="43137"/>
                  </a:srgbClr>
                </a:outerShdw>
              </a:effectLst>
              <a:latin typeface="Trebuchet MS" panose="020B0603020202020204" pitchFamily="34" charset="0"/>
              <a:ea typeface="+mn-ea"/>
              <a:cs typeface="Arial" panose="020B0604020202020204" pitchFamily="34" charset="0"/>
            </a:rPr>
            <a:t>ou des activités de travail.</a:t>
          </a:r>
          <a:endParaRPr lang="fr-CA" sz="2400" b="0" i="1" u="none" kern="1200" dirty="0">
            <a:solidFill>
              <a:prstClr val="black"/>
            </a:solidFill>
            <a:effectLst>
              <a:outerShdw blurRad="38100" dist="38100" dir="2700000" algn="tl">
                <a:srgbClr val="000000">
                  <a:alpha val="43137"/>
                </a:srgbClr>
              </a:outerShdw>
            </a:effectLst>
            <a:latin typeface="Trebuchet MS" panose="020B0603020202020204" pitchFamily="34" charset="0"/>
            <a:ea typeface="+mn-ea"/>
            <a:cs typeface="Arial" panose="020B0604020202020204" pitchFamily="34" charset="0"/>
          </a:endParaRPr>
        </a:p>
      </dsp:txBody>
      <dsp:txXfrm>
        <a:off x="30157" y="3692932"/>
        <a:ext cx="11079808" cy="557446"/>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vList3#3">
  <dgm:title val=""/>
  <dgm:desc val=""/>
  <dgm:catLst>
    <dgm:cat type="list" pri="14000"/>
    <dgm:cat type="convert" pri="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alg type="lin">
      <dgm:param type="linDir" val="fromT"/>
      <dgm:param type="vertAlign" val="mid"/>
      <dgm:param type="horzAlign" val="ctr"/>
    </dgm:alg>
    <dgm:shape xmlns:r="http://schemas.openxmlformats.org/officeDocument/2006/relationships" r:blip="">
      <dgm:adjLst/>
    </dgm:shape>
    <dgm:presOf/>
    <dgm:constrLst>
      <dgm:constr type="w" for="ch" forName="composite" refType="w"/>
      <dgm:constr type="h" for="ch" forName="composite" refType="h"/>
      <dgm:constr type="h" for="ch" forName="spacing" refType="h" refFor="ch" refForName="composite" fact="0.25"/>
      <dgm:constr type="h" for="ch" forName="spacing" refType="w" op="lte" fact="0.1"/>
      <dgm:constr type="primFontSz" for="des" ptType="node"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w" for="ch" forName="imgShp" refType="w" fact="0.335"/>
              <dgm:constr type="h" for="ch" forName="imgShp" refType="w" refFor="ch" refForName="imgShp" op="equ"/>
              <dgm:constr type="h" for="ch" forName="imgShp" refType="h" op="lte"/>
              <dgm:constr type="ctrY" for="ch" forName="imgShp" refType="h" fact="0.5"/>
              <dgm:constr type="l" for="ch" forName="imgShp"/>
              <dgm:constr type="w" for="ch" forName="txShp" refType="w" op="equ" fact="0.665"/>
              <dgm:constr type="h" for="ch" forName="txShp" refType="h" refFor="ch" refForName="imgShp" op="equ"/>
              <dgm:constr type="ctrY" for="ch" forName="txShp" refType="h" fact="0.5"/>
              <dgm:constr type="l" for="ch" forName="txShp" refType="w" refFor="ch" refForName="imgShp" fact="0.5"/>
              <dgm:constr type="lMarg" for="ch" forName="txShp" refType="w" refFor="ch" refForName="imgShp" fact="1.25"/>
            </dgm:constrLst>
          </dgm:if>
          <dgm:else name="Name3">
            <dgm:constrLst>
              <dgm:constr type="w" for="ch" forName="imgShp" refType="w" fact="0.335"/>
              <dgm:constr type="h" for="ch" forName="imgShp" refType="w" refFor="ch" refForName="imgShp" op="equ"/>
              <dgm:constr type="h" for="ch" forName="imgShp" refType="h" op="lte"/>
              <dgm:constr type="ctrY" for="ch" forName="imgShp" refType="h" fact="0.5"/>
              <dgm:constr type="r" for="ch" forName="imgShp" refType="w"/>
              <dgm:constr type="w" for="ch" forName="txShp" refType="w" op="equ" fact="0.665"/>
              <dgm:constr type="h" for="ch" forName="txShp" refType="h" refFor="ch" refForName="imgShp" op="equ"/>
              <dgm:constr type="ctrY" for="ch" forName="txShp" refType="h" fact="0.5"/>
              <dgm:constr type="r" for="ch" forName="txShp" refType="ctrX" refFor="ch" refForName="imgShp"/>
              <dgm:constr type="rMarg" for="ch" forName="txShp" refType="w" refFor="ch" refForName="imgShp" fact="1.25"/>
            </dgm:constrLst>
          </dgm:else>
        </dgm:choose>
        <dgm:ruleLst/>
        <dgm:layoutNode name="imgShp" styleLbl="fgImgPlace1">
          <dgm:alg type="sp"/>
          <dgm:shape xmlns:r="http://schemas.openxmlformats.org/officeDocument/2006/relationships" type="ellipse" r:blip="" blipPhldr="1">
            <dgm:adjLst/>
          </dgm:shape>
          <dgm:presOf/>
          <dgm:constrLst/>
          <dgm:ruleLst/>
        </dgm:layoutNode>
        <dgm:layoutNode name="txShp">
          <dgm:varLst>
            <dgm:bulletEnabled val="1"/>
          </dgm:varLst>
          <dgm:alg type="tx"/>
          <dgm:choose name="Name4">
            <dgm:if name="Name5" func="var" arg="dir" op="equ" val="norm">
              <dgm:shape xmlns:r="http://schemas.openxmlformats.org/officeDocument/2006/relationships" rot="180" type="homePlate" r:blip="" zOrderOff="-1">
                <dgm:adjLst/>
              </dgm:shape>
            </dgm:if>
            <dgm:else name="Name6">
              <dgm:shape xmlns:r="http://schemas.openxmlformats.org/officeDocument/2006/relationships" type="homePlate" r:blip="" zOrderOff="-1">
                <dgm:adjLst/>
              </dgm:shape>
            </dgm:else>
          </dgm:choose>
          <dgm:presOf axis="desOrSelf" ptType="node"/>
          <dgm:constrLst>
            <dgm:constr type="tMarg" refType="primFontSz" fact="0.3"/>
            <dgm:constr type="bMarg" refType="primFontSz" fact="0.3"/>
          </dgm:constrLst>
          <dgm:ruleLst>
            <dgm:rule type="primFontSz" val="5" fact="NaN" max="NaN"/>
          </dgm:ruleLst>
        </dgm:layoutNode>
      </dgm:layoutNode>
      <dgm:forEach name="Name7" axis="followSib" ptType="sibTrans" cnt="1">
        <dgm:layoutNode name="spacing">
          <dgm:alg type="sp"/>
          <dgm:shape xmlns:r="http://schemas.openxmlformats.org/officeDocument/2006/relationships" r:blip="">
            <dgm:adjLst/>
          </dgm:shape>
          <dgm:presOf axis="sel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1A4044A-B629-4302-B239-7FA26344136E}" type="datetimeFigureOut">
              <a:rPr lang="fr-FR" smtClean="0"/>
              <a:t>16/09/2025</a:t>
            </a:fld>
            <a:endParaRPr lang="fr-FR"/>
          </a:p>
        </p:txBody>
      </p:sp>
      <p:sp>
        <p:nvSpPr>
          <p:cNvPr id="4" name="Espace réservé de l'image des diapositives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fr-FR"/>
          </a:p>
        </p:txBody>
      </p:sp>
      <p:sp>
        <p:nvSpPr>
          <p:cNvPr id="5" name="Espace réservé des not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6" name="Espace réservé du pied de page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fr-FR"/>
          </a:p>
        </p:txBody>
      </p:sp>
      <p:sp>
        <p:nvSpPr>
          <p:cNvPr id="7" name="Espace réservé du numéro de diapositive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3C1861A-C143-4C43-AA63-F8F6E44C12CD}" type="slidenum">
              <a:rPr lang="fr-FR" smtClean="0"/>
              <a:t>‹N°›</a:t>
            </a:fld>
            <a:endParaRPr lang="fr-FR"/>
          </a:p>
        </p:txBody>
      </p:sp>
    </p:spTree>
    <p:extLst>
      <p:ext uri="{BB962C8B-B14F-4D97-AF65-F5344CB8AC3E}">
        <p14:creationId xmlns:p14="http://schemas.microsoft.com/office/powerpoint/2010/main" val="149632247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B3C1861A-C143-4C43-AA63-F8F6E44C12CD}" type="slidenum">
              <a:rPr lang="fr-FR" smtClean="0"/>
              <a:t>19</a:t>
            </a:fld>
            <a:endParaRPr lang="fr-FR"/>
          </a:p>
        </p:txBody>
      </p:sp>
    </p:spTree>
    <p:extLst>
      <p:ext uri="{BB962C8B-B14F-4D97-AF65-F5344CB8AC3E}">
        <p14:creationId xmlns:p14="http://schemas.microsoft.com/office/powerpoint/2010/main" val="180187286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7" name="Rectangle 6"/>
          <p:cNvSpPr/>
          <p:nvPr/>
        </p:nvSpPr>
        <p:spPr>
          <a:xfrm>
            <a:off x="446534" y="3085765"/>
            <a:ext cx="11262866" cy="33048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ctrTitle"/>
          </p:nvPr>
        </p:nvSpPr>
        <p:spPr>
          <a:xfrm>
            <a:off x="581191" y="1020431"/>
            <a:ext cx="10993549" cy="1475013"/>
          </a:xfrm>
          <a:effectLst/>
        </p:spPr>
        <p:txBody>
          <a:bodyPr anchor="b">
            <a:normAutofit/>
          </a:bodyPr>
          <a:lstStyle>
            <a:lvl1pPr>
              <a:defRPr sz="3600">
                <a:solidFill>
                  <a:schemeClr val="accent1"/>
                </a:solidFill>
              </a:defRPr>
            </a:lvl1pPr>
          </a:lstStyle>
          <a:p>
            <a:r>
              <a:rPr lang="fr-FR"/>
              <a:t>Modifiez le style du titre</a:t>
            </a:r>
            <a:endParaRPr lang="en-US" dirty="0"/>
          </a:p>
        </p:txBody>
      </p:sp>
      <p:sp>
        <p:nvSpPr>
          <p:cNvPr id="3" name="Subtitle 2"/>
          <p:cNvSpPr>
            <a:spLocks noGrp="1"/>
          </p:cNvSpPr>
          <p:nvPr>
            <p:ph type="subTitle" idx="1"/>
          </p:nvPr>
        </p:nvSpPr>
        <p:spPr>
          <a:xfrm>
            <a:off x="581194" y="2495445"/>
            <a:ext cx="10993546" cy="590321"/>
          </a:xfrm>
        </p:spPr>
        <p:txBody>
          <a:bodyPr anchor="t">
            <a:normAutofit/>
          </a:bodyPr>
          <a:lstStyle>
            <a:lvl1pPr marL="0" indent="0" algn="l">
              <a:buNone/>
              <a:defRPr sz="1600" cap="all">
                <a:solidFill>
                  <a:schemeClr val="accent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FR"/>
              <a:t>Modifiez le style des sous-titres du masque</a:t>
            </a:r>
            <a:endParaRPr lang="en-US" dirty="0"/>
          </a:p>
        </p:txBody>
      </p:sp>
      <p:sp>
        <p:nvSpPr>
          <p:cNvPr id="4" name="Date Placeholder 3"/>
          <p:cNvSpPr>
            <a:spLocks noGrp="1"/>
          </p:cNvSpPr>
          <p:nvPr>
            <p:ph type="dt" sz="half" idx="10"/>
          </p:nvPr>
        </p:nvSpPr>
        <p:spPr>
          <a:xfrm>
            <a:off x="7605951" y="5956137"/>
            <a:ext cx="2844800" cy="365125"/>
          </a:xfrm>
        </p:spPr>
        <p:txBody>
          <a:bodyPr/>
          <a:lstStyle>
            <a:lvl1pPr>
              <a:defRPr>
                <a:solidFill>
                  <a:schemeClr val="accent1">
                    <a:lumMod val="75000"/>
                    <a:lumOff val="25000"/>
                  </a:schemeClr>
                </a:solidFill>
              </a:defRPr>
            </a:lvl1pPr>
          </a:lstStyle>
          <a:p>
            <a:fld id="{B61BEF0D-F0BB-DE4B-95CE-6DB70DBA9567}" type="datetimeFigureOut">
              <a:rPr lang="en-US" dirty="0"/>
              <a:pPr/>
              <a:t>9/16/2025</a:t>
            </a:fld>
            <a:endParaRPr lang="en-US" dirty="0"/>
          </a:p>
        </p:txBody>
      </p:sp>
      <p:sp>
        <p:nvSpPr>
          <p:cNvPr id="5" name="Footer Placeholder 4"/>
          <p:cNvSpPr>
            <a:spLocks noGrp="1"/>
          </p:cNvSpPr>
          <p:nvPr>
            <p:ph type="ftr" sz="quarter" idx="11"/>
          </p:nvPr>
        </p:nvSpPr>
        <p:spPr>
          <a:xfrm>
            <a:off x="581192" y="5951811"/>
            <a:ext cx="6917210" cy="365125"/>
          </a:xfrm>
        </p:spPr>
        <p:txBody>
          <a:bodyPr/>
          <a:lstStyle>
            <a:lvl1pPr>
              <a:defRPr>
                <a:solidFill>
                  <a:schemeClr val="accent1">
                    <a:lumMod val="75000"/>
                    <a:lumOff val="25000"/>
                  </a:schemeClr>
                </a:solidFill>
              </a:defRPr>
            </a:lvl1pPr>
          </a:lstStyle>
          <a:p>
            <a:endParaRPr lang="en-US" dirty="0"/>
          </a:p>
        </p:txBody>
      </p:sp>
      <p:sp>
        <p:nvSpPr>
          <p:cNvPr id="6" name="Slide Number Placeholder 5"/>
          <p:cNvSpPr>
            <a:spLocks noGrp="1"/>
          </p:cNvSpPr>
          <p:nvPr>
            <p:ph type="sldNum" sz="quarter" idx="12"/>
          </p:nvPr>
        </p:nvSpPr>
        <p:spPr>
          <a:xfrm>
            <a:off x="10558300" y="5956137"/>
            <a:ext cx="1016440" cy="365125"/>
          </a:xfrm>
        </p:spPr>
        <p:txBody>
          <a:bodyPr/>
          <a:lstStyle>
            <a:lvl1pPr>
              <a:defRPr>
                <a:solidFill>
                  <a:schemeClr val="accent1">
                    <a:lumMod val="75000"/>
                    <a:lumOff val="25000"/>
                  </a:schemeClr>
                </a:solidFill>
              </a:defRPr>
            </a:lvl1pPr>
          </a:lstStyle>
          <a:p>
            <a:fld id="{D57F1E4F-1CFF-5643-939E-217C01CDF565}" type="slidenum">
              <a:rPr lang="en-US" dirty="0"/>
              <a:pPr/>
              <a:t>‹N°›</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8" name="Rectangle 7"/>
          <p:cNvSpPr>
            <a:spLocks noChangeAspect="1"/>
          </p:cNvSpPr>
          <p:nvPr/>
        </p:nvSpPr>
        <p:spPr>
          <a:xfrm>
            <a:off x="440286" y="614407"/>
            <a:ext cx="11309338" cy="1189298"/>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9" name="Title 1"/>
          <p:cNvSpPr>
            <a:spLocks noGrp="1"/>
          </p:cNvSpPr>
          <p:nvPr>
            <p:ph type="title"/>
          </p:nvPr>
        </p:nvSpPr>
        <p:spPr>
          <a:xfrm>
            <a:off x="581192" y="702156"/>
            <a:ext cx="11029616" cy="1013800"/>
          </a:xfrm>
        </p:spPr>
        <p:txBody>
          <a:bodyPr/>
          <a:lstStyle/>
          <a:p>
            <a:r>
              <a:rPr lang="fr-FR"/>
              <a:t>Modifiez le style du titre</a:t>
            </a:r>
            <a:endParaRPr lang="en-US" dirty="0"/>
          </a:p>
        </p:txBody>
      </p:sp>
      <p:sp>
        <p:nvSpPr>
          <p:cNvPr id="3" name="Vertical Text Placeholder 2"/>
          <p:cNvSpPr>
            <a:spLocks noGrp="1"/>
          </p:cNvSpPr>
          <p:nvPr>
            <p:ph type="body" orient="vert" idx="1"/>
          </p:nvPr>
        </p:nvSpPr>
        <p:spPr/>
        <p:txBody>
          <a:bodyPr vert="eaVert" anchor="t"/>
          <a:lstStyle>
            <a:lvl1pPr algn="l">
              <a:defRPr/>
            </a:lvl1pPr>
            <a:lvl2pPr algn="l">
              <a:defRPr/>
            </a:lvl2pPr>
            <a:lvl3pPr algn="l">
              <a:defRPr/>
            </a:lvl3pPr>
            <a:lvl4pPr algn="l">
              <a:defRPr/>
            </a:lvl4pPr>
            <a:lvl5pPr algn="l">
              <a:defRPr/>
            </a:lvl5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9/16/2025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‹N°›</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7" name="Rectangle 6"/>
          <p:cNvSpPr>
            <a:spLocks noChangeAspect="1"/>
          </p:cNvSpPr>
          <p:nvPr/>
        </p:nvSpPr>
        <p:spPr>
          <a:xfrm>
            <a:off x="8839201" y="599725"/>
            <a:ext cx="2906817" cy="581695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2" name="Vertical Title 1"/>
          <p:cNvSpPr>
            <a:spLocks noGrp="1"/>
          </p:cNvSpPr>
          <p:nvPr>
            <p:ph type="title" orient="vert"/>
          </p:nvPr>
        </p:nvSpPr>
        <p:spPr>
          <a:xfrm>
            <a:off x="8839201" y="675726"/>
            <a:ext cx="2004164" cy="5183073"/>
          </a:xfrm>
        </p:spPr>
        <p:txBody>
          <a:bodyPr vert="eaVert"/>
          <a:lstStyle/>
          <a:p>
            <a:r>
              <a:rPr lang="fr-FR"/>
              <a:t>Modifiez le style du titre</a:t>
            </a:r>
            <a:endParaRPr lang="en-US" dirty="0"/>
          </a:p>
        </p:txBody>
      </p:sp>
      <p:sp>
        <p:nvSpPr>
          <p:cNvPr id="3" name="Vertical Text Placeholder 2"/>
          <p:cNvSpPr>
            <a:spLocks noGrp="1"/>
          </p:cNvSpPr>
          <p:nvPr>
            <p:ph type="body" orient="vert" idx="1"/>
          </p:nvPr>
        </p:nvSpPr>
        <p:spPr>
          <a:xfrm>
            <a:off x="774923" y="675726"/>
            <a:ext cx="7896279" cy="5183073"/>
          </a:xfrm>
        </p:spPr>
        <p:txBody>
          <a:bodyPr vert="eaVert" ancho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Date Placeholder 3"/>
          <p:cNvSpPr>
            <a:spLocks noGrp="1"/>
          </p:cNvSpPr>
          <p:nvPr>
            <p:ph type="dt" sz="half" idx="10"/>
          </p:nvPr>
        </p:nvSpPr>
        <p:spPr>
          <a:xfrm>
            <a:off x="8993673" y="5956137"/>
            <a:ext cx="1328141" cy="365125"/>
          </a:xfrm>
        </p:spPr>
        <p:txBody>
          <a:bodyPr/>
          <a:lstStyle>
            <a:lvl1pPr>
              <a:defRPr>
                <a:solidFill>
                  <a:schemeClr val="accent1">
                    <a:lumMod val="75000"/>
                    <a:lumOff val="25000"/>
                  </a:schemeClr>
                </a:solidFill>
              </a:defRPr>
            </a:lvl1pPr>
          </a:lstStyle>
          <a:p>
            <a:fld id="{B61BEF0D-F0BB-DE4B-95CE-6DB70DBA9567}" type="datetimeFigureOut">
              <a:rPr lang="en-US" dirty="0"/>
              <a:pPr/>
              <a:t>9/16/2025</a:t>
            </a:fld>
            <a:endParaRPr lang="en-US" dirty="0"/>
          </a:p>
        </p:txBody>
      </p:sp>
      <p:sp>
        <p:nvSpPr>
          <p:cNvPr id="5" name="Footer Placeholder 4"/>
          <p:cNvSpPr>
            <a:spLocks noGrp="1"/>
          </p:cNvSpPr>
          <p:nvPr>
            <p:ph type="ftr" sz="quarter" idx="11"/>
          </p:nvPr>
        </p:nvSpPr>
        <p:spPr>
          <a:xfrm>
            <a:off x="774923" y="5951811"/>
            <a:ext cx="7896279" cy="365125"/>
          </a:xfrm>
        </p:spPr>
        <p:txBody>
          <a:bodyPr/>
          <a:lstStyle/>
          <a:p>
            <a:endParaRPr lang="en-US" dirty="0"/>
          </a:p>
        </p:txBody>
      </p:sp>
      <p:sp>
        <p:nvSpPr>
          <p:cNvPr id="6" name="Slide Number Placeholder 5"/>
          <p:cNvSpPr>
            <a:spLocks noGrp="1"/>
          </p:cNvSpPr>
          <p:nvPr>
            <p:ph type="sldNum" sz="quarter" idx="12"/>
          </p:nvPr>
        </p:nvSpPr>
        <p:spPr>
          <a:xfrm>
            <a:off x="10446615" y="5956137"/>
            <a:ext cx="1164195" cy="365125"/>
          </a:xfrm>
        </p:spPr>
        <p:txBody>
          <a:bodyPr/>
          <a:lstStyle>
            <a:lvl1pPr>
              <a:defRPr>
                <a:solidFill>
                  <a:schemeClr val="accent1">
                    <a:lumMod val="75000"/>
                    <a:lumOff val="25000"/>
                  </a:schemeClr>
                </a:solidFill>
              </a:defRPr>
            </a:lvl1pPr>
          </a:lstStyle>
          <a:p>
            <a:fld id="{D57F1E4F-1CFF-5643-939E-217C01CDF565}" type="slidenum">
              <a:rPr lang="en-US" dirty="0"/>
              <a:pPr/>
              <a:t>‹N°›</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7" name="Rectangle 6"/>
          <p:cNvSpPr>
            <a:spLocks noChangeAspect="1"/>
          </p:cNvSpPr>
          <p:nvPr/>
        </p:nvSpPr>
        <p:spPr>
          <a:xfrm>
            <a:off x="440286" y="614407"/>
            <a:ext cx="11309338" cy="1189298"/>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a:xfrm>
            <a:off x="581192" y="702156"/>
            <a:ext cx="11029616" cy="1013800"/>
          </a:xfrm>
        </p:spPr>
        <p:txBody>
          <a:bodyPr/>
          <a:lstStyle/>
          <a:p>
            <a:r>
              <a:rPr lang="fr-FR"/>
              <a:t>Modifiez le style du titre</a:t>
            </a:r>
            <a:endParaRPr lang="en-US" dirty="0"/>
          </a:p>
        </p:txBody>
      </p:sp>
      <p:sp>
        <p:nvSpPr>
          <p:cNvPr id="3" name="Content Placeholder 2"/>
          <p:cNvSpPr>
            <a:spLocks noGrp="1"/>
          </p:cNvSpPr>
          <p:nvPr>
            <p:ph idx="1"/>
          </p:nvPr>
        </p:nvSpPr>
        <p:spPr>
          <a:xfrm>
            <a:off x="581192" y="2180496"/>
            <a:ext cx="11029615" cy="3678303"/>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9/16/2025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a:xfrm>
            <a:off x="10558300" y="5956137"/>
            <a:ext cx="1052508" cy="365125"/>
          </a:xfrm>
        </p:spPr>
        <p:txBody>
          <a:bodyPr/>
          <a:lstStyle/>
          <a:p>
            <a:fld id="{D57F1E4F-1CFF-5643-939E-217C01CDF565}" type="slidenum">
              <a:rPr lang="en-US" dirty="0"/>
              <a:pPr/>
              <a:t>‹N°›</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8" name="Rectangle 7"/>
          <p:cNvSpPr>
            <a:spLocks noChangeAspect="1"/>
          </p:cNvSpPr>
          <p:nvPr/>
        </p:nvSpPr>
        <p:spPr>
          <a:xfrm>
            <a:off x="447817" y="5141974"/>
            <a:ext cx="11290860" cy="125882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a:xfrm>
            <a:off x="581193" y="3043910"/>
            <a:ext cx="11029615" cy="1497507"/>
          </a:xfrm>
        </p:spPr>
        <p:txBody>
          <a:bodyPr anchor="b">
            <a:normAutofit/>
          </a:bodyPr>
          <a:lstStyle>
            <a:lvl1pPr algn="l">
              <a:defRPr sz="3600" b="0" cap="all">
                <a:solidFill>
                  <a:schemeClr val="accent1"/>
                </a:solidFill>
              </a:defRPr>
            </a:lvl1pPr>
          </a:lstStyle>
          <a:p>
            <a:r>
              <a:rPr lang="fr-FR"/>
              <a:t>Modifiez le style du titre</a:t>
            </a:r>
            <a:endParaRPr lang="en-US" dirty="0"/>
          </a:p>
        </p:txBody>
      </p:sp>
      <p:sp>
        <p:nvSpPr>
          <p:cNvPr id="3" name="Text Placeholder 2"/>
          <p:cNvSpPr>
            <a:spLocks noGrp="1"/>
          </p:cNvSpPr>
          <p:nvPr>
            <p:ph type="body" idx="1"/>
          </p:nvPr>
        </p:nvSpPr>
        <p:spPr>
          <a:xfrm>
            <a:off x="581192" y="4541417"/>
            <a:ext cx="11029615" cy="600556"/>
          </a:xfrm>
        </p:spPr>
        <p:txBody>
          <a:bodyPr anchor="t">
            <a:normAutofit/>
          </a:bodyPr>
          <a:lstStyle>
            <a:lvl1pPr marL="0" indent="0" algn="l">
              <a:buNone/>
              <a:defRPr sz="1800" cap="all">
                <a:solidFill>
                  <a:schemeClr val="accent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fr-FR"/>
              <a:t>Cliquez pour modifier les styles du texte du masque</a:t>
            </a:r>
          </a:p>
        </p:txBody>
      </p:sp>
      <p:sp>
        <p:nvSpPr>
          <p:cNvPr id="4" name="Date Placeholder 3"/>
          <p:cNvSpPr>
            <a:spLocks noGrp="1"/>
          </p:cNvSpPr>
          <p:nvPr>
            <p:ph type="dt" sz="half" idx="10"/>
          </p:nvPr>
        </p:nvSpPr>
        <p:spPr/>
        <p:txBody>
          <a:bodyPr/>
          <a:lstStyle>
            <a:lvl1pPr>
              <a:defRPr>
                <a:solidFill>
                  <a:schemeClr val="accent1">
                    <a:lumMod val="75000"/>
                    <a:lumOff val="25000"/>
                  </a:schemeClr>
                </a:solidFill>
              </a:defRPr>
            </a:lvl1pPr>
          </a:lstStyle>
          <a:p>
            <a:fld id="{B61BEF0D-F0BB-DE4B-95CE-6DB70DBA9567}" type="datetimeFigureOut">
              <a:rPr lang="en-US" dirty="0"/>
              <a:pPr/>
              <a:t>9/16/2025</a:t>
            </a:fld>
            <a:endParaRPr lang="en-US" dirty="0"/>
          </a:p>
        </p:txBody>
      </p:sp>
      <p:sp>
        <p:nvSpPr>
          <p:cNvPr id="5" name="Footer Placeholder 4"/>
          <p:cNvSpPr>
            <a:spLocks noGrp="1"/>
          </p:cNvSpPr>
          <p:nvPr>
            <p:ph type="ftr" sz="quarter" idx="11"/>
          </p:nvPr>
        </p:nvSpPr>
        <p:spPr/>
        <p:txBody>
          <a:bodyPr/>
          <a:lstStyle>
            <a:lvl1pPr>
              <a:defRPr>
                <a:solidFill>
                  <a:schemeClr val="accent1">
                    <a:lumMod val="75000"/>
                    <a:lumOff val="25000"/>
                  </a:schemeClr>
                </a:solidFill>
              </a:defRPr>
            </a:lvl1pPr>
          </a:lstStyle>
          <a:p>
            <a:endParaRPr lang="en-US" dirty="0"/>
          </a:p>
        </p:txBody>
      </p:sp>
      <p:sp>
        <p:nvSpPr>
          <p:cNvPr id="6" name="Slide Number Placeholder 5"/>
          <p:cNvSpPr>
            <a:spLocks noGrp="1"/>
          </p:cNvSpPr>
          <p:nvPr>
            <p:ph type="sldNum" sz="quarter" idx="12"/>
          </p:nvPr>
        </p:nvSpPr>
        <p:spPr/>
        <p:txBody>
          <a:bodyPr/>
          <a:lstStyle>
            <a:lvl1pPr>
              <a:defRPr>
                <a:solidFill>
                  <a:schemeClr val="accent1">
                    <a:lumMod val="75000"/>
                    <a:lumOff val="25000"/>
                  </a:schemeClr>
                </a:solidFill>
              </a:defRPr>
            </a:lvl1pPr>
          </a:lstStyle>
          <a:p>
            <a:fld id="{D57F1E4F-1CFF-5643-939E-217C01CDF565}" type="slidenum">
              <a:rPr lang="en-US" dirty="0"/>
              <a:pPr/>
              <a:t>‹N°›</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8" name="Rectangle 7"/>
          <p:cNvSpPr>
            <a:spLocks noChangeAspect="1"/>
          </p:cNvSpPr>
          <p:nvPr/>
        </p:nvSpPr>
        <p:spPr>
          <a:xfrm>
            <a:off x="445982" y="606554"/>
            <a:ext cx="11300036" cy="125882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a:xfrm>
            <a:off x="581193" y="729658"/>
            <a:ext cx="11029616" cy="988332"/>
          </a:xfrm>
        </p:spPr>
        <p:txBody>
          <a:bodyPr/>
          <a:lstStyle/>
          <a:p>
            <a:r>
              <a:rPr lang="fr-FR"/>
              <a:t>Modifiez le style du titre</a:t>
            </a:r>
            <a:endParaRPr lang="en-US" dirty="0"/>
          </a:p>
        </p:txBody>
      </p:sp>
      <p:sp>
        <p:nvSpPr>
          <p:cNvPr id="3" name="Content Placeholder 2"/>
          <p:cNvSpPr>
            <a:spLocks noGrp="1"/>
          </p:cNvSpPr>
          <p:nvPr>
            <p:ph sz="half" idx="1"/>
          </p:nvPr>
        </p:nvSpPr>
        <p:spPr>
          <a:xfrm>
            <a:off x="581193" y="2228003"/>
            <a:ext cx="5422390" cy="3633047"/>
          </a:xfrm>
        </p:spPr>
        <p:txBody>
          <a:bodyPr>
            <a:normAutofit/>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Content Placeholder 3"/>
          <p:cNvSpPr>
            <a:spLocks noGrp="1"/>
          </p:cNvSpPr>
          <p:nvPr>
            <p:ph sz="half" idx="2"/>
          </p:nvPr>
        </p:nvSpPr>
        <p:spPr>
          <a:xfrm>
            <a:off x="6188417" y="2228003"/>
            <a:ext cx="5422392" cy="3633047"/>
          </a:xfrm>
        </p:spPr>
        <p:txBody>
          <a:bodyPr>
            <a:normAutofit/>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5" name="Date Placeholder 4"/>
          <p:cNvSpPr>
            <a:spLocks noGrp="1"/>
          </p:cNvSpPr>
          <p:nvPr>
            <p:ph type="dt" sz="half" idx="10"/>
          </p:nvPr>
        </p:nvSpPr>
        <p:spPr/>
        <p:txBody>
          <a:bodyPr/>
          <a:lstStyle/>
          <a:p>
            <a:fld id="{B61BEF0D-F0BB-DE4B-95CE-6DB70DBA9567}" type="datetimeFigureOut">
              <a:rPr lang="en-US" dirty="0"/>
              <a:pPr/>
              <a:t>9/16/2025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‹N°›</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11" name="Rectangle 10"/>
          <p:cNvSpPr>
            <a:spLocks noChangeAspect="1"/>
          </p:cNvSpPr>
          <p:nvPr/>
        </p:nvSpPr>
        <p:spPr>
          <a:xfrm>
            <a:off x="445982" y="606554"/>
            <a:ext cx="11300036" cy="125882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12" name="Title 1"/>
          <p:cNvSpPr>
            <a:spLocks noGrp="1"/>
          </p:cNvSpPr>
          <p:nvPr>
            <p:ph type="title"/>
          </p:nvPr>
        </p:nvSpPr>
        <p:spPr>
          <a:xfrm>
            <a:off x="581193" y="729658"/>
            <a:ext cx="11029616" cy="988332"/>
          </a:xfrm>
        </p:spPr>
        <p:txBody>
          <a:bodyPr/>
          <a:lstStyle/>
          <a:p>
            <a:r>
              <a:rPr lang="fr-FR"/>
              <a:t>Modifiez le style du titre</a:t>
            </a:r>
            <a:endParaRPr lang="en-US" dirty="0"/>
          </a:p>
        </p:txBody>
      </p:sp>
      <p:sp>
        <p:nvSpPr>
          <p:cNvPr id="3" name="Text Placeholder 2"/>
          <p:cNvSpPr>
            <a:spLocks noGrp="1"/>
          </p:cNvSpPr>
          <p:nvPr>
            <p:ph type="body" idx="1"/>
          </p:nvPr>
        </p:nvSpPr>
        <p:spPr>
          <a:xfrm>
            <a:off x="887219" y="2250892"/>
            <a:ext cx="5087075" cy="536005"/>
          </a:xfrm>
        </p:spPr>
        <p:txBody>
          <a:bodyPr anchor="b">
            <a:noAutofit/>
          </a:bodyPr>
          <a:lstStyle>
            <a:lvl1pPr marL="0" indent="0">
              <a:buNone/>
              <a:defRPr sz="2200" b="0">
                <a:solidFill>
                  <a:schemeClr val="accent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Cliquez pour modifier les styles du texte du masque</a:t>
            </a:r>
          </a:p>
        </p:txBody>
      </p:sp>
      <p:sp>
        <p:nvSpPr>
          <p:cNvPr id="4" name="Content Placeholder 3"/>
          <p:cNvSpPr>
            <a:spLocks noGrp="1"/>
          </p:cNvSpPr>
          <p:nvPr>
            <p:ph sz="half" idx="2"/>
          </p:nvPr>
        </p:nvSpPr>
        <p:spPr>
          <a:xfrm>
            <a:off x="581194" y="2926052"/>
            <a:ext cx="5393100" cy="2934999"/>
          </a:xfrm>
        </p:spPr>
        <p:txBody>
          <a:bodyPr anchor="t">
            <a:normAutofit/>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5" name="Text Placeholder 4"/>
          <p:cNvSpPr>
            <a:spLocks noGrp="1"/>
          </p:cNvSpPr>
          <p:nvPr>
            <p:ph type="body" sz="quarter" idx="3"/>
          </p:nvPr>
        </p:nvSpPr>
        <p:spPr>
          <a:xfrm>
            <a:off x="6523735" y="2250892"/>
            <a:ext cx="5087073" cy="553373"/>
          </a:xfrm>
        </p:spPr>
        <p:txBody>
          <a:bodyPr anchor="b">
            <a:noAutofit/>
          </a:bodyPr>
          <a:lstStyle>
            <a:lvl1pPr marL="0" indent="0">
              <a:buNone/>
              <a:defRPr sz="2200" b="0">
                <a:solidFill>
                  <a:schemeClr val="accent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Cliquez pour modifier les styles du texte du masque</a:t>
            </a:r>
          </a:p>
        </p:txBody>
      </p:sp>
      <p:sp>
        <p:nvSpPr>
          <p:cNvPr id="6" name="Content Placeholder 5"/>
          <p:cNvSpPr>
            <a:spLocks noGrp="1"/>
          </p:cNvSpPr>
          <p:nvPr>
            <p:ph sz="quarter" idx="4"/>
          </p:nvPr>
        </p:nvSpPr>
        <p:spPr>
          <a:xfrm>
            <a:off x="6217709" y="2926052"/>
            <a:ext cx="5393100" cy="2934999"/>
          </a:xfrm>
        </p:spPr>
        <p:txBody>
          <a:bodyPr anchor="t">
            <a:normAutofit/>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dirty="0"/>
              <a:pPr/>
              <a:t>9/16/2025</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dirty="0"/>
              <a:pPr/>
              <a:t>‹N°›</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7" name="Rectangle 6"/>
          <p:cNvSpPr>
            <a:spLocks noChangeAspect="1"/>
          </p:cNvSpPr>
          <p:nvPr/>
        </p:nvSpPr>
        <p:spPr>
          <a:xfrm>
            <a:off x="440683" y="606554"/>
            <a:ext cx="11300036" cy="125882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8" name="Title 1"/>
          <p:cNvSpPr>
            <a:spLocks noGrp="1"/>
          </p:cNvSpPr>
          <p:nvPr>
            <p:ph type="title"/>
          </p:nvPr>
        </p:nvSpPr>
        <p:spPr>
          <a:xfrm>
            <a:off x="575894" y="729658"/>
            <a:ext cx="11029616" cy="988332"/>
          </a:xfrm>
        </p:spPr>
        <p:txBody>
          <a:bodyPr/>
          <a:lstStyle/>
          <a:p>
            <a:r>
              <a:rPr lang="fr-FR"/>
              <a:t>Modifiez le style du titre</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dirty="0"/>
              <a:pPr/>
              <a:t>9/16/2025</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dirty="0"/>
              <a:pPr/>
              <a:t>‹N°›</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dirty="0"/>
              <a:pPr/>
              <a:t>9/16/2025</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dirty="0"/>
              <a:pPr/>
              <a:t>‹N°›</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9" name="Rectangle 8"/>
          <p:cNvSpPr>
            <a:spLocks noChangeAspect="1"/>
          </p:cNvSpPr>
          <p:nvPr/>
        </p:nvSpPr>
        <p:spPr>
          <a:xfrm>
            <a:off x="447817" y="5141973"/>
            <a:ext cx="11298200" cy="1274702"/>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a:xfrm>
            <a:off x="581192" y="5262296"/>
            <a:ext cx="4909445" cy="689514"/>
          </a:xfrm>
        </p:spPr>
        <p:txBody>
          <a:bodyPr anchor="ctr"/>
          <a:lstStyle>
            <a:lvl1pPr algn="l">
              <a:defRPr sz="2000" b="0">
                <a:solidFill>
                  <a:schemeClr val="accent1">
                    <a:lumMod val="75000"/>
                    <a:lumOff val="25000"/>
                  </a:schemeClr>
                </a:solidFill>
              </a:defRPr>
            </a:lvl1pPr>
          </a:lstStyle>
          <a:p>
            <a:r>
              <a:rPr lang="fr-FR"/>
              <a:t>Modifiez le style du titre</a:t>
            </a:r>
            <a:endParaRPr lang="en-US" dirty="0"/>
          </a:p>
        </p:txBody>
      </p:sp>
      <p:sp>
        <p:nvSpPr>
          <p:cNvPr id="3" name="Content Placeholder 2"/>
          <p:cNvSpPr>
            <a:spLocks noGrp="1"/>
          </p:cNvSpPr>
          <p:nvPr>
            <p:ph idx="1"/>
          </p:nvPr>
        </p:nvSpPr>
        <p:spPr>
          <a:xfrm>
            <a:off x="447816" y="601200"/>
            <a:ext cx="11292840" cy="4204800"/>
          </a:xfrm>
        </p:spPr>
        <p:txBody>
          <a:bodyPr anchor="ctr">
            <a:normAutofit/>
          </a:bodyPr>
          <a:lstStyle>
            <a:lvl1pPr>
              <a:defRPr sz="2000">
                <a:solidFill>
                  <a:schemeClr val="tx2"/>
                </a:solidFill>
              </a:defRPr>
            </a:lvl1pPr>
            <a:lvl2pPr>
              <a:defRPr sz="1800">
                <a:solidFill>
                  <a:schemeClr val="tx2"/>
                </a:solidFill>
              </a:defRPr>
            </a:lvl2pPr>
            <a:lvl3pPr>
              <a:defRPr sz="1600">
                <a:solidFill>
                  <a:schemeClr val="tx2"/>
                </a:solidFill>
              </a:defRPr>
            </a:lvl3pPr>
            <a:lvl4pPr>
              <a:defRPr sz="1400">
                <a:solidFill>
                  <a:schemeClr val="tx2"/>
                </a:solidFill>
              </a:defRPr>
            </a:lvl4pPr>
            <a:lvl5pPr>
              <a:defRPr sz="1400">
                <a:solidFill>
                  <a:schemeClr val="tx2"/>
                </a:solidFill>
              </a:defRPr>
            </a:lvl5pPr>
            <a:lvl6pPr>
              <a:defRPr sz="1400">
                <a:solidFill>
                  <a:schemeClr val="tx2"/>
                </a:solidFill>
              </a:defRPr>
            </a:lvl6pPr>
            <a:lvl7pPr>
              <a:defRPr sz="1400">
                <a:solidFill>
                  <a:schemeClr val="tx2"/>
                </a:solidFill>
              </a:defRPr>
            </a:lvl7pPr>
            <a:lvl8pPr>
              <a:defRPr sz="1400">
                <a:solidFill>
                  <a:schemeClr val="tx2"/>
                </a:solidFill>
              </a:defRPr>
            </a:lvl8pPr>
            <a:lvl9pPr>
              <a:defRPr sz="1400">
                <a:solidFill>
                  <a:schemeClr val="tx2"/>
                </a:solidFill>
              </a:defRPr>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Text Placeholder 3"/>
          <p:cNvSpPr>
            <a:spLocks noGrp="1"/>
          </p:cNvSpPr>
          <p:nvPr>
            <p:ph type="body" sz="half" idx="2"/>
          </p:nvPr>
        </p:nvSpPr>
        <p:spPr>
          <a:xfrm>
            <a:off x="5740823" y="5262296"/>
            <a:ext cx="5869987" cy="689515"/>
          </a:xfrm>
        </p:spPr>
        <p:txBody>
          <a:bodyPr anchor="ctr">
            <a:normAutofit/>
          </a:bodyPr>
          <a:lstStyle>
            <a:lvl1pPr marL="0" indent="0" algn="r">
              <a:buNone/>
              <a:defRPr sz="1100">
                <a:solidFill>
                  <a:schemeClr val="bg1"/>
                </a:solidFill>
              </a:defRPr>
            </a:lvl1pPr>
            <a:lvl2pPr marL="457200" indent="0">
              <a:buNone/>
              <a:defRPr sz="11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a:t>Cliquez pour modifier les styles du texte du masque</a:t>
            </a:r>
          </a:p>
        </p:txBody>
      </p:sp>
      <p:sp>
        <p:nvSpPr>
          <p:cNvPr id="5" name="Date Placeholder 4"/>
          <p:cNvSpPr>
            <a:spLocks noGrp="1"/>
          </p:cNvSpPr>
          <p:nvPr>
            <p:ph type="dt" sz="half" idx="10"/>
          </p:nvPr>
        </p:nvSpPr>
        <p:spPr/>
        <p:txBody>
          <a:bodyPr/>
          <a:lstStyle>
            <a:lvl1pPr>
              <a:defRPr>
                <a:solidFill>
                  <a:schemeClr val="accent1">
                    <a:lumMod val="75000"/>
                    <a:lumOff val="25000"/>
                  </a:schemeClr>
                </a:solidFill>
              </a:defRPr>
            </a:lvl1pPr>
          </a:lstStyle>
          <a:p>
            <a:fld id="{B61BEF0D-F0BB-DE4B-95CE-6DB70DBA9567}" type="datetimeFigureOut">
              <a:rPr lang="en-US" dirty="0"/>
              <a:pPr/>
              <a:t>9/16/2025</a:t>
            </a:fld>
            <a:endParaRPr lang="en-US" dirty="0"/>
          </a:p>
        </p:txBody>
      </p:sp>
      <p:sp>
        <p:nvSpPr>
          <p:cNvPr id="6" name="Footer Placeholder 5"/>
          <p:cNvSpPr>
            <a:spLocks noGrp="1"/>
          </p:cNvSpPr>
          <p:nvPr>
            <p:ph type="ftr" sz="quarter" idx="11"/>
          </p:nvPr>
        </p:nvSpPr>
        <p:spPr/>
        <p:txBody>
          <a:bodyPr/>
          <a:lstStyle>
            <a:lvl1pPr>
              <a:defRPr>
                <a:solidFill>
                  <a:schemeClr val="accent1">
                    <a:lumMod val="75000"/>
                    <a:lumOff val="25000"/>
                  </a:schemeClr>
                </a:solidFill>
              </a:defRPr>
            </a:lvl1pPr>
          </a:lstStyle>
          <a:p>
            <a:endParaRPr lang="en-US" dirty="0"/>
          </a:p>
        </p:txBody>
      </p:sp>
      <p:sp>
        <p:nvSpPr>
          <p:cNvPr id="7" name="Slide Number Placeholder 6"/>
          <p:cNvSpPr>
            <a:spLocks noGrp="1"/>
          </p:cNvSpPr>
          <p:nvPr>
            <p:ph type="sldNum" sz="quarter" idx="12"/>
          </p:nvPr>
        </p:nvSpPr>
        <p:spPr/>
        <p:txBody>
          <a:bodyPr/>
          <a:lstStyle>
            <a:lvl1pPr>
              <a:defRPr>
                <a:solidFill>
                  <a:schemeClr val="accent1">
                    <a:lumMod val="75000"/>
                    <a:lumOff val="25000"/>
                  </a:schemeClr>
                </a:solidFill>
              </a:defRPr>
            </a:lvl1pPr>
          </a:lstStyle>
          <a:p>
            <a:fld id="{D57F1E4F-1CFF-5643-939E-217C01CDF565}" type="slidenum">
              <a:rPr lang="en-US" dirty="0"/>
              <a:pPr/>
              <a:t>‹N°›</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le 1"/>
          <p:cNvSpPr>
            <a:spLocks noGrp="1"/>
          </p:cNvSpPr>
          <p:nvPr>
            <p:ph type="title"/>
          </p:nvPr>
        </p:nvSpPr>
        <p:spPr>
          <a:xfrm>
            <a:off x="581193" y="4693389"/>
            <a:ext cx="11029616" cy="566738"/>
          </a:xfrm>
        </p:spPr>
        <p:txBody>
          <a:bodyPr anchor="b">
            <a:normAutofit/>
          </a:bodyPr>
          <a:lstStyle>
            <a:lvl1pPr algn="l">
              <a:defRPr sz="2400" b="0">
                <a:solidFill>
                  <a:schemeClr val="accent1"/>
                </a:solidFill>
              </a:defRPr>
            </a:lvl1pPr>
          </a:lstStyle>
          <a:p>
            <a:r>
              <a:rPr lang="fr-FR"/>
              <a:t>Modifiez le style du titre</a:t>
            </a:r>
            <a:endParaRPr lang="en-US" dirty="0"/>
          </a:p>
        </p:txBody>
      </p:sp>
      <p:sp>
        <p:nvSpPr>
          <p:cNvPr id="3" name="Picture Placeholder 2"/>
          <p:cNvSpPr>
            <a:spLocks noGrp="1" noChangeAspect="1"/>
          </p:cNvSpPr>
          <p:nvPr>
            <p:ph type="pic" idx="1"/>
          </p:nvPr>
        </p:nvSpPr>
        <p:spPr>
          <a:xfrm>
            <a:off x="447817" y="599725"/>
            <a:ext cx="11290859" cy="3557252"/>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fr-FR"/>
              <a:t>Cliquez sur l'icône pour ajouter une image</a:t>
            </a:r>
            <a:endParaRPr lang="en-US" dirty="0"/>
          </a:p>
        </p:txBody>
      </p:sp>
      <p:sp>
        <p:nvSpPr>
          <p:cNvPr id="4" name="Text Placeholder 3"/>
          <p:cNvSpPr>
            <a:spLocks noGrp="1"/>
          </p:cNvSpPr>
          <p:nvPr>
            <p:ph type="body" sz="half" idx="2"/>
          </p:nvPr>
        </p:nvSpPr>
        <p:spPr>
          <a:xfrm>
            <a:off x="581192" y="5260127"/>
            <a:ext cx="11029617" cy="598671"/>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a:t>Cliquez pour modifier les styles du texte du masque</a:t>
            </a:r>
          </a:p>
        </p:txBody>
      </p:sp>
      <p:sp>
        <p:nvSpPr>
          <p:cNvPr id="5" name="Date Placeholder 4"/>
          <p:cNvSpPr>
            <a:spLocks noGrp="1"/>
          </p:cNvSpPr>
          <p:nvPr>
            <p:ph type="dt" sz="half" idx="10"/>
          </p:nvPr>
        </p:nvSpPr>
        <p:spPr/>
        <p:txBody>
          <a:bodyPr/>
          <a:lstStyle/>
          <a:p>
            <a:fld id="{B61BEF0D-F0BB-DE4B-95CE-6DB70DBA9567}" type="datetimeFigureOut">
              <a:rPr lang="en-US" dirty="0"/>
              <a:pPr/>
              <a:t>9/16/2025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‹N°›</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81192" y="705124"/>
            <a:ext cx="11029616" cy="1189554"/>
          </a:xfrm>
          <a:prstGeom prst="rect">
            <a:avLst/>
          </a:prstGeom>
        </p:spPr>
        <p:txBody>
          <a:bodyPr vert="horz" lIns="91440" tIns="45720" rIns="91440" bIns="45720" rtlCol="0" anchor="b">
            <a:normAutofit/>
          </a:bodyPr>
          <a:lstStyle/>
          <a:p>
            <a:r>
              <a:rPr lang="fr-FR"/>
              <a:t>Modifiez le style du titre</a:t>
            </a:r>
            <a:endParaRPr lang="en-US" dirty="0"/>
          </a:p>
        </p:txBody>
      </p:sp>
      <p:sp>
        <p:nvSpPr>
          <p:cNvPr id="3" name="Text Placeholder 2"/>
          <p:cNvSpPr>
            <a:spLocks noGrp="1"/>
          </p:cNvSpPr>
          <p:nvPr>
            <p:ph type="body" idx="1"/>
          </p:nvPr>
        </p:nvSpPr>
        <p:spPr>
          <a:xfrm>
            <a:off x="581192" y="2336003"/>
            <a:ext cx="11029616" cy="3522794"/>
          </a:xfrm>
          <a:prstGeom prst="rect">
            <a:avLst/>
          </a:prstGeom>
        </p:spPr>
        <p:txBody>
          <a:bodyPr vert="horz" lIns="91440" tIns="45720" rIns="91440" bIns="45720" rtlCol="0" anchor="ctr">
            <a:normAutofit/>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Date Placeholder 3"/>
          <p:cNvSpPr>
            <a:spLocks noGrp="1"/>
          </p:cNvSpPr>
          <p:nvPr>
            <p:ph type="dt" sz="half" idx="2"/>
          </p:nvPr>
        </p:nvSpPr>
        <p:spPr>
          <a:xfrm>
            <a:off x="7605951" y="5956137"/>
            <a:ext cx="2844799" cy="365125"/>
          </a:xfrm>
          <a:prstGeom prst="rect">
            <a:avLst/>
          </a:prstGeom>
        </p:spPr>
        <p:txBody>
          <a:bodyPr vert="horz" lIns="91440" tIns="45720" rIns="91440" bIns="45720" rtlCol="0" anchor="ctr"/>
          <a:lstStyle>
            <a:lvl1pPr algn="r">
              <a:defRPr sz="900">
                <a:solidFill>
                  <a:schemeClr val="accent2"/>
                </a:solidFill>
              </a:defRPr>
            </a:lvl1pPr>
          </a:lstStyle>
          <a:p>
            <a:fld id="{B61BEF0D-F0BB-DE4B-95CE-6DB70DBA9567}" type="datetimeFigureOut">
              <a:rPr lang="en-US" dirty="0"/>
              <a:pPr/>
              <a:t>9/16/2025</a:t>
            </a:fld>
            <a:endParaRPr lang="en-US" dirty="0"/>
          </a:p>
        </p:txBody>
      </p:sp>
      <p:sp>
        <p:nvSpPr>
          <p:cNvPr id="5" name="Footer Placeholder 4"/>
          <p:cNvSpPr>
            <a:spLocks noGrp="1"/>
          </p:cNvSpPr>
          <p:nvPr>
            <p:ph type="ftr" sz="quarter" idx="3"/>
          </p:nvPr>
        </p:nvSpPr>
        <p:spPr>
          <a:xfrm>
            <a:off x="581192" y="5951811"/>
            <a:ext cx="6917210" cy="365125"/>
          </a:xfrm>
          <a:prstGeom prst="rect">
            <a:avLst/>
          </a:prstGeom>
        </p:spPr>
        <p:txBody>
          <a:bodyPr vert="horz" lIns="91440" tIns="45720" rIns="91440" bIns="45720" rtlCol="0" anchor="ctr"/>
          <a:lstStyle>
            <a:lvl1pPr algn="l">
              <a:defRPr sz="900" cap="all">
                <a:solidFill>
                  <a:schemeClr val="accent2"/>
                </a:solidFill>
              </a:defRPr>
            </a:lvl1pPr>
          </a:lstStyle>
          <a:p>
            <a:endParaRPr lang="en-US" dirty="0"/>
          </a:p>
        </p:txBody>
      </p:sp>
      <p:sp>
        <p:nvSpPr>
          <p:cNvPr id="6" name="Slide Number Placeholder 5"/>
          <p:cNvSpPr>
            <a:spLocks noGrp="1"/>
          </p:cNvSpPr>
          <p:nvPr>
            <p:ph type="sldNum" sz="quarter" idx="4"/>
          </p:nvPr>
        </p:nvSpPr>
        <p:spPr>
          <a:xfrm>
            <a:off x="10558300" y="5956137"/>
            <a:ext cx="1052510" cy="365125"/>
          </a:xfrm>
          <a:prstGeom prst="rect">
            <a:avLst/>
          </a:prstGeom>
        </p:spPr>
        <p:txBody>
          <a:bodyPr vert="horz" lIns="91440" tIns="45720" rIns="91440" bIns="45720" rtlCol="0" anchor="ctr"/>
          <a:lstStyle>
            <a:lvl1pPr algn="r">
              <a:defRPr sz="900">
                <a:solidFill>
                  <a:schemeClr val="accent2"/>
                </a:solidFill>
              </a:defRPr>
            </a:lvl1pPr>
          </a:lstStyle>
          <a:p>
            <a:fld id="{D57F1E4F-1CFF-5643-939E-217C01CDF565}" type="slidenum">
              <a:rPr lang="en-US" dirty="0"/>
              <a:pPr/>
              <a:t>‹N°›</a:t>
            </a:fld>
            <a:endParaRPr lang="en-US" dirty="0"/>
          </a:p>
        </p:txBody>
      </p:sp>
      <p:sp>
        <p:nvSpPr>
          <p:cNvPr id="9" name="Rectangle 8"/>
          <p:cNvSpPr/>
          <p:nvPr/>
        </p:nvSpPr>
        <p:spPr>
          <a:xfrm>
            <a:off x="446534" y="457200"/>
            <a:ext cx="3703320" cy="9499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10" name="Rectangle 9"/>
          <p:cNvSpPr/>
          <p:nvPr/>
        </p:nvSpPr>
        <p:spPr>
          <a:xfrm>
            <a:off x="8042147" y="453643"/>
            <a:ext cx="3703320" cy="98554"/>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sp>
      <p:sp>
        <p:nvSpPr>
          <p:cNvPr id="11" name="Rectangle 10"/>
          <p:cNvSpPr/>
          <p:nvPr/>
        </p:nvSpPr>
        <p:spPr>
          <a:xfrm>
            <a:off x="4241830" y="457200"/>
            <a:ext cx="3703320" cy="9144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457200" rtl="0" eaLnBrk="1" latinLnBrk="0" hangingPunct="1">
        <a:spcBef>
          <a:spcPct val="0"/>
        </a:spcBef>
        <a:buNone/>
        <a:defRPr sz="2800" b="0" kern="1200" cap="all">
          <a:solidFill>
            <a:schemeClr val="bg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06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800" kern="1200">
          <a:solidFill>
            <a:schemeClr val="tx2"/>
          </a:solidFill>
          <a:latin typeface="+mn-lt"/>
          <a:ea typeface="+mn-ea"/>
          <a:cs typeface="+mn-cs"/>
        </a:defRPr>
      </a:lvl1pPr>
      <a:lvl2pPr marL="630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600" kern="1200">
          <a:solidFill>
            <a:schemeClr val="tx2"/>
          </a:solidFill>
          <a:latin typeface="+mn-lt"/>
          <a:ea typeface="+mn-ea"/>
          <a:cs typeface="+mn-cs"/>
        </a:defRPr>
      </a:lvl2pPr>
      <a:lvl3pPr marL="900000" indent="-270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400" kern="1200">
          <a:solidFill>
            <a:schemeClr val="tx2"/>
          </a:solidFill>
          <a:latin typeface="+mn-lt"/>
          <a:ea typeface="+mn-ea"/>
          <a:cs typeface="+mn-cs"/>
        </a:defRPr>
      </a:lvl3pPr>
      <a:lvl4pPr marL="124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4pPr>
      <a:lvl5pPr marL="160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5pPr>
      <a:lvl6pPr marL="19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6pPr>
      <a:lvl7pPr marL="22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7pPr>
      <a:lvl8pPr marL="25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8pPr>
      <a:lvl9pPr marL="28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hyperlink" Target="LES%20DONNEES%20GENERALES%20SUR%20LE%20METIER.docx" TargetMode="Externa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hyperlink" Target="CANEVAS%20RMC.docx" TargetMode="Externa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hyperlink" Target="LIENS.%20PF/Cat&#233;gories%20de%20comp&#233;tences%20et%20BGFP.docx" TargetMode="Externa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hyperlink" Target="Exemple%205%20But%20de%20Programme.docx" TargetMode="Externa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hyperlink" Target="LIENS.%20PF/La%20liste%20des%20comp&#233;tences%20et%20leur%20s&#233;quence%20d&#8217;acquisition.docx" TargetMode="Externa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hyperlink" Target="LIENS.%20PF/La%20table%20de%20correspondance.docx" TargetMode="Externa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hyperlink" Target="LIENS.%20PF/Matrice%20des%20comp&#233;tences.docx" TargetMode="External"/><Relationship Id="rId2" Type="http://schemas.openxmlformats.org/officeDocument/2006/relationships/hyperlink" Target="LIENS.%20PF/Composantes%20de%20la%20Matrice%20de%20Comp&#233;tence.docx" TargetMode="Externa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hyperlink" Target="LIENS.%20PF/Canevas%20de%20pr&#233;sentation%20d&#8217;un%20projet%20de%20formation.docx" TargetMode="Externa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8" Type="http://schemas.openxmlformats.org/officeDocument/2006/relationships/image" Target="../media/image3.gif"/><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slideLayout" Target="../slideLayouts/slideLayout2.xml"/><Relationship Id="rId1" Type="http://schemas.openxmlformats.org/officeDocument/2006/relationships/tags" Target="../tags/tag1.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 Id="rId9" Type="http://schemas.openxmlformats.org/officeDocument/2006/relationships/image" Target="../media/image4.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hyperlink" Target="LIENS%20PE/Premi&#232;re%20Partie%20du%20PE%20Vue%20d'ensemble.docx" TargetMode="Externa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hyperlink" Target="LIENS%20PE/OBJECTIF%20OPERATIONNEL%20.%20(OC).docx" TargetMode="Externa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hyperlink" Target="LIENS%20PE/OBJECTIF%20OPERATIONNEL.%20(OS).docx" TargetMode="Externa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hyperlink" Target="APC.%20SUGGESTIONS%20PEDAGOGIQUES.pptx" TargetMode="Externa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hyperlink" Target="EXPLOITATION%20DU%20RES%20ET%20IDENTIFICATION%20DU%20ROPM.pptx" TargetMode="Externa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hyperlink" Target="Analyse%20comparative.docx" TargetMode="Externa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ctrTitle"/>
          </p:nvPr>
        </p:nvSpPr>
        <p:spPr>
          <a:xfrm>
            <a:off x="432021" y="2819198"/>
            <a:ext cx="11296153" cy="1815051"/>
          </a:xfrm>
        </p:spPr>
        <p:txBody>
          <a:bodyPr>
            <a:noAutofit/>
          </a:bodyPr>
          <a:lstStyle/>
          <a:p>
            <a:pPr algn="ctr"/>
            <a:r>
              <a:rPr lang="fr-FR" sz="4500" b="1" dirty="0">
                <a:solidFill>
                  <a:schemeClr val="bg1"/>
                </a:solidFill>
                <a:effectLst>
                  <a:outerShdw blurRad="38100" dist="38100" dir="2700000" algn="tl">
                    <a:srgbClr val="000000">
                      <a:alpha val="43137"/>
                    </a:srgbClr>
                  </a:outerShdw>
                </a:effectLst>
                <a:latin typeface="Trebuchet MS" panose="020B0603020202020204" pitchFamily="34" charset="0"/>
              </a:rPr>
              <a:t>EXPLOITATION DES PROGRAMMES CONÇUS SELON L’APPROCHE PAR COMPÉTENCES</a:t>
            </a:r>
          </a:p>
        </p:txBody>
      </p:sp>
    </p:spTree>
    <p:extLst>
      <p:ext uri="{BB962C8B-B14F-4D97-AF65-F5344CB8AC3E}">
        <p14:creationId xmlns:p14="http://schemas.microsoft.com/office/powerpoint/2010/main" val="51432494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xmlns="" id="{3C30ED2D-DFCA-FFCD-B8B9-40FE508DB107}"/>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xmlns="" id="{B4800382-8339-C216-3570-A954F17F89B1}"/>
              </a:ext>
            </a:extLst>
          </p:cNvPr>
          <p:cNvSpPr>
            <a:spLocks noGrp="1"/>
          </p:cNvSpPr>
          <p:nvPr>
            <p:ph type="title"/>
          </p:nvPr>
        </p:nvSpPr>
        <p:spPr>
          <a:xfrm>
            <a:off x="2715699" y="405636"/>
            <a:ext cx="6283922" cy="1035311"/>
          </a:xfrm>
        </p:spPr>
        <p:txBody>
          <a:bodyPr>
            <a:normAutofit fontScale="90000"/>
          </a:bodyPr>
          <a:lstStyle/>
          <a:p>
            <a:pPr algn="ctr"/>
            <a:r>
              <a:rPr lang="fr-FR" b="1" dirty="0">
                <a:latin typeface="Trebuchet MS" panose="020B0603020202020204" pitchFamily="34" charset="0"/>
              </a:rPr>
              <a:t/>
            </a:r>
            <a:br>
              <a:rPr lang="fr-FR" b="1" dirty="0">
                <a:latin typeface="Trebuchet MS" panose="020B0603020202020204" pitchFamily="34" charset="0"/>
              </a:rPr>
            </a:br>
            <a:r>
              <a:rPr lang="fr-FR" b="1" dirty="0">
                <a:latin typeface="Trebuchet MS" panose="020B0603020202020204" pitchFamily="34" charset="0"/>
              </a:rPr>
              <a:t/>
            </a:r>
            <a:br>
              <a:rPr lang="fr-FR" b="1" dirty="0">
                <a:latin typeface="Trebuchet MS" panose="020B0603020202020204" pitchFamily="34" charset="0"/>
              </a:rPr>
            </a:br>
            <a:r>
              <a:rPr lang="fr-FR" b="1" dirty="0">
                <a:latin typeface="Trebuchet MS" panose="020B0603020202020204" pitchFamily="34" charset="0"/>
              </a:rPr>
              <a:t/>
            </a:r>
            <a:br>
              <a:rPr lang="fr-FR" b="1" dirty="0">
                <a:latin typeface="Trebuchet MS" panose="020B0603020202020204" pitchFamily="34" charset="0"/>
              </a:rPr>
            </a:br>
            <a:r>
              <a:rPr lang="fr-FR" b="1" dirty="0">
                <a:latin typeface="Trebuchet MS" panose="020B0603020202020204" pitchFamily="34" charset="0"/>
              </a:rPr>
              <a:t/>
            </a:r>
            <a:br>
              <a:rPr lang="fr-FR" b="1" dirty="0">
                <a:latin typeface="Trebuchet MS" panose="020B0603020202020204" pitchFamily="34" charset="0"/>
              </a:rPr>
            </a:br>
            <a:r>
              <a:rPr lang="fr-FR" b="1" dirty="0">
                <a:latin typeface="Trebuchet MS" panose="020B0603020202020204" pitchFamily="34" charset="0"/>
              </a:rPr>
              <a:t/>
            </a:r>
            <a:br>
              <a:rPr lang="fr-FR" b="1" dirty="0">
                <a:latin typeface="Trebuchet MS" panose="020B0603020202020204" pitchFamily="34" charset="0"/>
              </a:rPr>
            </a:br>
            <a:r>
              <a:rPr lang="fr-FR" b="1" dirty="0">
                <a:latin typeface="Trebuchet MS" panose="020B0603020202020204" pitchFamily="34" charset="0"/>
              </a:rPr>
              <a:t>3- DOCUMENTS DE PRODUCTION</a:t>
            </a:r>
            <a:endParaRPr lang="fr-FR" b="1" dirty="0"/>
          </a:p>
        </p:txBody>
      </p:sp>
      <p:sp>
        <p:nvSpPr>
          <p:cNvPr id="3" name="Espace réservé du contenu 2">
            <a:extLst>
              <a:ext uri="{FF2B5EF4-FFF2-40B4-BE49-F238E27FC236}">
                <a16:creationId xmlns:a16="http://schemas.microsoft.com/office/drawing/2014/main" xmlns="" id="{D21D27E2-127A-816B-AB31-1E281988985B}"/>
              </a:ext>
            </a:extLst>
          </p:cNvPr>
          <p:cNvSpPr>
            <a:spLocks noGrp="1"/>
          </p:cNvSpPr>
          <p:nvPr>
            <p:ph idx="1"/>
          </p:nvPr>
        </p:nvSpPr>
        <p:spPr>
          <a:xfrm>
            <a:off x="1416289" y="2083181"/>
            <a:ext cx="8979297" cy="3966984"/>
          </a:xfrm>
        </p:spPr>
        <p:txBody>
          <a:bodyPr>
            <a:noAutofit/>
          </a:bodyPr>
          <a:lstStyle/>
          <a:p>
            <a:endParaRPr lang="fr-FR" sz="2000" b="1" u="sng" dirty="0">
              <a:effectLst>
                <a:outerShdw blurRad="38100" dist="38100" dir="2700000" algn="tl">
                  <a:srgbClr val="000000">
                    <a:alpha val="43137"/>
                  </a:srgbClr>
                </a:outerShdw>
              </a:effectLst>
              <a:latin typeface="Trebuchet MS" panose="020B0603020202020204" pitchFamily="34" charset="0"/>
            </a:endParaRPr>
          </a:p>
          <a:p>
            <a:endParaRPr lang="fr-FR" sz="2000" b="1" u="sng" dirty="0">
              <a:effectLst>
                <a:outerShdw blurRad="38100" dist="38100" dir="2700000" algn="tl">
                  <a:srgbClr val="000000">
                    <a:alpha val="43137"/>
                  </a:srgbClr>
                </a:outerShdw>
              </a:effectLst>
              <a:latin typeface="Trebuchet MS" panose="020B0603020202020204" pitchFamily="34" charset="0"/>
            </a:endParaRPr>
          </a:p>
          <a:p>
            <a:endParaRPr lang="fr-FR" sz="2000" b="1" u="sng" dirty="0">
              <a:effectLst>
                <a:outerShdw blurRad="38100" dist="38100" dir="2700000" algn="tl">
                  <a:srgbClr val="000000">
                    <a:alpha val="43137"/>
                  </a:srgbClr>
                </a:outerShdw>
              </a:effectLst>
              <a:latin typeface="Trebuchet MS" panose="020B0603020202020204" pitchFamily="34" charset="0"/>
            </a:endParaRPr>
          </a:p>
          <a:p>
            <a:endParaRPr lang="fr-FR" sz="2000" b="1" u="sng" dirty="0">
              <a:effectLst>
                <a:outerShdw blurRad="38100" dist="38100" dir="2700000" algn="tl">
                  <a:srgbClr val="000000">
                    <a:alpha val="43137"/>
                  </a:srgbClr>
                </a:outerShdw>
              </a:effectLst>
              <a:latin typeface="Trebuchet MS" panose="020B0603020202020204" pitchFamily="34" charset="0"/>
            </a:endParaRPr>
          </a:p>
          <a:p>
            <a:pPr marL="0" indent="0">
              <a:buNone/>
            </a:pPr>
            <a:endParaRPr lang="fr-FR" sz="2000" dirty="0">
              <a:effectLst>
                <a:outerShdw blurRad="38100" dist="38100" dir="2700000" algn="tl">
                  <a:srgbClr val="000000">
                    <a:alpha val="43137"/>
                  </a:srgbClr>
                </a:outerShdw>
              </a:effectLst>
              <a:latin typeface="Trebuchet MS" panose="020B0603020202020204" pitchFamily="34" charset="0"/>
            </a:endParaRPr>
          </a:p>
          <a:p>
            <a:pPr marL="0" indent="0">
              <a:buNone/>
            </a:pPr>
            <a:endParaRPr lang="fr-FR" sz="1000" dirty="0">
              <a:latin typeface="Trebuchet MS" panose="020B0603020202020204" pitchFamily="34" charset="0"/>
            </a:endParaRPr>
          </a:p>
          <a:p>
            <a:pPr marL="0" indent="0">
              <a:buNone/>
            </a:pPr>
            <a:endParaRPr lang="fr-FR" sz="1000" dirty="0">
              <a:latin typeface="Trebuchet MS" panose="020B0603020202020204" pitchFamily="34" charset="0"/>
            </a:endParaRPr>
          </a:p>
          <a:p>
            <a:pPr marL="0" indent="0">
              <a:buNone/>
            </a:pPr>
            <a:endParaRPr lang="fr-FR" sz="1000" dirty="0">
              <a:latin typeface="Trebuchet MS" panose="020B0603020202020204" pitchFamily="34" charset="0"/>
            </a:endParaRPr>
          </a:p>
          <a:p>
            <a:pPr marL="0" indent="0">
              <a:buNone/>
            </a:pPr>
            <a:endParaRPr lang="fr-FR" sz="1000" dirty="0">
              <a:latin typeface="Trebuchet MS" panose="020B0603020202020204" pitchFamily="34" charset="0"/>
            </a:endParaRPr>
          </a:p>
          <a:p>
            <a:pPr marL="0" indent="0">
              <a:buNone/>
            </a:pPr>
            <a:endParaRPr lang="fr-FR" sz="2000" dirty="0">
              <a:effectLst>
                <a:outerShdw blurRad="38100" dist="38100" dir="2700000" algn="tl">
                  <a:srgbClr val="000000">
                    <a:alpha val="43137"/>
                  </a:srgbClr>
                </a:outerShdw>
              </a:effectLst>
              <a:latin typeface="Trebuchet MS" panose="020B0603020202020204" pitchFamily="34" charset="0"/>
            </a:endParaRPr>
          </a:p>
        </p:txBody>
      </p:sp>
      <p:sp>
        <p:nvSpPr>
          <p:cNvPr id="6" name="ZoneTexte 5">
            <a:extLst>
              <a:ext uri="{FF2B5EF4-FFF2-40B4-BE49-F238E27FC236}">
                <a16:creationId xmlns:a16="http://schemas.microsoft.com/office/drawing/2014/main" xmlns="" id="{6B04C7AF-8BCB-04AB-C6BF-1BF9ECD161DB}"/>
              </a:ext>
            </a:extLst>
          </p:cNvPr>
          <p:cNvSpPr txBox="1"/>
          <p:nvPr/>
        </p:nvSpPr>
        <p:spPr>
          <a:xfrm>
            <a:off x="627933" y="2183819"/>
            <a:ext cx="11149263" cy="3780971"/>
          </a:xfrm>
          <a:prstGeom prst="rect">
            <a:avLst/>
          </a:prstGeom>
          <a:noFill/>
        </p:spPr>
        <p:txBody>
          <a:bodyPr wrap="square">
            <a:spAutoFit/>
          </a:bodyPr>
          <a:lstStyle/>
          <a:p>
            <a:pPr lvl="0">
              <a:lnSpc>
                <a:spcPct val="150000"/>
              </a:lnSpc>
            </a:pPr>
            <a:r>
              <a:rPr lang="fr-CA" dirty="0">
                <a:solidFill>
                  <a:prstClr val="black"/>
                </a:solidFill>
                <a:latin typeface="Trebuchet MS" panose="020B0603020202020204"/>
              </a:rPr>
              <a:t> </a:t>
            </a:r>
            <a:r>
              <a:rPr lang="fr-CA" sz="2400" dirty="0">
                <a:solidFill>
                  <a:prstClr val="black"/>
                </a:solidFill>
                <a:effectLst>
                  <a:outerShdw blurRad="38100" dist="38100" dir="2700000" algn="tl">
                    <a:srgbClr val="000000">
                      <a:alpha val="43137"/>
                    </a:srgbClr>
                  </a:outerShdw>
                </a:effectLst>
                <a:latin typeface="Trebuchet MS" panose="020B0603020202020204"/>
              </a:rPr>
              <a:t>1-RÉFÉRENTIEL DE MÉTIER ET DE COMPÉTENCES (RMC)</a:t>
            </a:r>
          </a:p>
          <a:p>
            <a:pPr lvl="0">
              <a:lnSpc>
                <a:spcPct val="150000"/>
              </a:lnSpc>
            </a:pPr>
            <a:r>
              <a:rPr lang="fr-CA" sz="2400" dirty="0">
                <a:solidFill>
                  <a:prstClr val="black"/>
                </a:solidFill>
                <a:effectLst>
                  <a:outerShdw blurRad="38100" dist="38100" dir="2700000" algn="tl">
                    <a:srgbClr val="000000">
                      <a:alpha val="43137"/>
                    </a:srgbClr>
                  </a:outerShdw>
                </a:effectLst>
                <a:latin typeface="Trebuchet MS" panose="020B0603020202020204"/>
              </a:rPr>
              <a:t> 2-PROJET DE FORMATION (PF)</a:t>
            </a:r>
          </a:p>
          <a:p>
            <a:pPr lvl="0">
              <a:lnSpc>
                <a:spcPct val="150000"/>
              </a:lnSpc>
            </a:pPr>
            <a:r>
              <a:rPr lang="fr-CA" sz="2400" dirty="0">
                <a:solidFill>
                  <a:prstClr val="black"/>
                </a:solidFill>
                <a:effectLst>
                  <a:outerShdw blurRad="38100" dist="38100" dir="2700000" algn="tl">
                    <a:srgbClr val="000000">
                      <a:alpha val="43137"/>
                    </a:srgbClr>
                  </a:outerShdw>
                </a:effectLst>
                <a:latin typeface="Trebuchet MS" panose="020B0603020202020204"/>
              </a:rPr>
              <a:t> </a:t>
            </a:r>
            <a:r>
              <a:rPr lang="fr-CA" sz="2400" dirty="0">
                <a:solidFill>
                  <a:schemeClr val="accent1">
                    <a:lumMod val="75000"/>
                    <a:lumOff val="25000"/>
                  </a:schemeClr>
                </a:solidFill>
                <a:effectLst>
                  <a:outerShdw blurRad="38100" dist="38100" dir="2700000" algn="tl">
                    <a:srgbClr val="000000">
                      <a:alpha val="43137"/>
                    </a:srgbClr>
                  </a:outerShdw>
                </a:effectLst>
                <a:latin typeface="Trebuchet MS" panose="020B0603020202020204"/>
              </a:rPr>
              <a:t>3-PROGRAMME D’ÉTUDE (PE)</a:t>
            </a:r>
          </a:p>
          <a:p>
            <a:pPr lvl="0">
              <a:lnSpc>
                <a:spcPct val="150000"/>
              </a:lnSpc>
            </a:pPr>
            <a:r>
              <a:rPr lang="fr-CA" sz="2400" dirty="0">
                <a:solidFill>
                  <a:schemeClr val="accent1">
                    <a:lumMod val="75000"/>
                    <a:lumOff val="25000"/>
                  </a:schemeClr>
                </a:solidFill>
                <a:effectLst>
                  <a:outerShdw blurRad="38100" dist="38100" dir="2700000" algn="tl">
                    <a:srgbClr val="000000">
                      <a:alpha val="43137"/>
                    </a:srgbClr>
                  </a:outerShdw>
                </a:effectLst>
                <a:latin typeface="Trebuchet MS" panose="020B0603020202020204"/>
              </a:rPr>
              <a:t> 4-RÉFÉRENTIEL POUR L’ÉVALUATION DE SANCTION (RES)</a:t>
            </a:r>
          </a:p>
          <a:p>
            <a:pPr lvl="0">
              <a:lnSpc>
                <a:spcPct val="150000"/>
              </a:lnSpc>
            </a:pPr>
            <a:r>
              <a:rPr lang="fr-CA" sz="2400" dirty="0">
                <a:solidFill>
                  <a:prstClr val="black"/>
                </a:solidFill>
                <a:effectLst>
                  <a:outerShdw blurRad="38100" dist="38100" dir="2700000" algn="tl">
                    <a:srgbClr val="000000">
                      <a:alpha val="43137"/>
                    </a:srgbClr>
                  </a:outerShdw>
                </a:effectLst>
                <a:latin typeface="Trebuchet MS" panose="020B0603020202020204"/>
              </a:rPr>
              <a:t> 5-RÉFÉRENTIEL POUR L’ORGANISATION PÉDAGOGIQUE ET MATÉRIELLE (ROPM)</a:t>
            </a:r>
          </a:p>
          <a:p>
            <a:pPr lvl="0">
              <a:lnSpc>
                <a:spcPct val="150000"/>
              </a:lnSpc>
            </a:pPr>
            <a:endParaRPr lang="fr-CA" sz="2400" dirty="0">
              <a:solidFill>
                <a:prstClr val="black"/>
              </a:solidFill>
              <a:effectLst>
                <a:outerShdw blurRad="38100" dist="38100" dir="2700000" algn="tl">
                  <a:srgbClr val="000000">
                    <a:alpha val="43137"/>
                  </a:srgbClr>
                </a:outerShdw>
              </a:effectLst>
              <a:latin typeface="Trebuchet MS" panose="020B0603020202020204"/>
            </a:endParaRPr>
          </a:p>
          <a:p>
            <a:pPr lvl="0">
              <a:lnSpc>
                <a:spcPct val="150000"/>
              </a:lnSpc>
            </a:pPr>
            <a:r>
              <a:rPr lang="fr-CA" dirty="0">
                <a:solidFill>
                  <a:prstClr val="black"/>
                </a:solidFill>
                <a:latin typeface="Trebuchet MS" panose="020B0603020202020204"/>
              </a:rPr>
              <a:t> </a:t>
            </a:r>
            <a:endParaRPr lang="fr-FR" dirty="0">
              <a:effectLst>
                <a:outerShdw blurRad="38100" dist="38100" dir="2700000" algn="tl">
                  <a:srgbClr val="000000">
                    <a:alpha val="43137"/>
                  </a:srgbClr>
                </a:outerShdw>
              </a:effectLst>
              <a:latin typeface="Trebuchet MS" panose="020B0603020202020204" pitchFamily="34" charset="0"/>
            </a:endParaRPr>
          </a:p>
        </p:txBody>
      </p:sp>
    </p:spTree>
    <p:extLst>
      <p:ext uri="{BB962C8B-B14F-4D97-AF65-F5344CB8AC3E}">
        <p14:creationId xmlns:p14="http://schemas.microsoft.com/office/powerpoint/2010/main" val="412552095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xmlns="" id="{FBDBADB2-1C01-74FE-1648-EFAFF62B1F68}"/>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xmlns="" id="{C0D639D2-24EC-A7A7-9534-0EBA0A076A1D}"/>
              </a:ext>
            </a:extLst>
          </p:cNvPr>
          <p:cNvSpPr>
            <a:spLocks noGrp="1"/>
          </p:cNvSpPr>
          <p:nvPr>
            <p:ph type="title"/>
          </p:nvPr>
        </p:nvSpPr>
        <p:spPr>
          <a:xfrm>
            <a:off x="1015235" y="666893"/>
            <a:ext cx="10374658" cy="694570"/>
          </a:xfrm>
        </p:spPr>
        <p:txBody>
          <a:bodyPr>
            <a:normAutofit fontScale="90000"/>
          </a:bodyPr>
          <a:lstStyle/>
          <a:p>
            <a:pPr algn="ctr"/>
            <a:r>
              <a:rPr lang="fr-FR" b="1" dirty="0">
                <a:latin typeface="Trebuchet MS" panose="020B0603020202020204" pitchFamily="34" charset="0"/>
              </a:rPr>
              <a:t/>
            </a:r>
            <a:br>
              <a:rPr lang="fr-FR" b="1" dirty="0">
                <a:latin typeface="Trebuchet MS" panose="020B0603020202020204" pitchFamily="34" charset="0"/>
              </a:rPr>
            </a:br>
            <a:r>
              <a:rPr lang="fr-FR" b="1" dirty="0">
                <a:latin typeface="Trebuchet MS" panose="020B0603020202020204" pitchFamily="34" charset="0"/>
              </a:rPr>
              <a:t/>
            </a:r>
            <a:br>
              <a:rPr lang="fr-FR" b="1" dirty="0">
                <a:latin typeface="Trebuchet MS" panose="020B0603020202020204" pitchFamily="34" charset="0"/>
              </a:rPr>
            </a:br>
            <a:r>
              <a:rPr lang="fr-FR" b="1" dirty="0">
                <a:latin typeface="Trebuchet MS" panose="020B0603020202020204" pitchFamily="34" charset="0"/>
              </a:rPr>
              <a:t/>
            </a:r>
            <a:br>
              <a:rPr lang="fr-FR" b="1" dirty="0">
                <a:latin typeface="Trebuchet MS" panose="020B0603020202020204" pitchFamily="34" charset="0"/>
              </a:rPr>
            </a:br>
            <a:r>
              <a:rPr lang="fr-FR" b="1" dirty="0">
                <a:latin typeface="Trebuchet MS" panose="020B0603020202020204" pitchFamily="34" charset="0"/>
              </a:rPr>
              <a:t/>
            </a:r>
            <a:br>
              <a:rPr lang="fr-FR" b="1" dirty="0">
                <a:latin typeface="Trebuchet MS" panose="020B0603020202020204" pitchFamily="34" charset="0"/>
              </a:rPr>
            </a:br>
            <a:r>
              <a:rPr lang="fr-FR" b="1" dirty="0">
                <a:latin typeface="Trebuchet MS" panose="020B0603020202020204" pitchFamily="34" charset="0"/>
              </a:rPr>
              <a:t/>
            </a:r>
            <a:br>
              <a:rPr lang="fr-FR" b="1" dirty="0">
                <a:latin typeface="Trebuchet MS" panose="020B0603020202020204" pitchFamily="34" charset="0"/>
              </a:rPr>
            </a:br>
            <a:r>
              <a:rPr lang="fr-FR" b="1" dirty="0">
                <a:latin typeface="Trebuchet MS" panose="020B0603020202020204" pitchFamily="34" charset="0"/>
              </a:rPr>
              <a:t/>
            </a:r>
            <a:br>
              <a:rPr lang="fr-FR" b="1" dirty="0">
                <a:latin typeface="Trebuchet MS" panose="020B0603020202020204" pitchFamily="34" charset="0"/>
              </a:rPr>
            </a:br>
            <a:r>
              <a:rPr lang="fr-FR" b="1" dirty="0">
                <a:latin typeface="Trebuchet MS" panose="020B0603020202020204" pitchFamily="34" charset="0"/>
              </a:rPr>
              <a:t/>
            </a:r>
            <a:br>
              <a:rPr lang="fr-FR" b="1" dirty="0">
                <a:latin typeface="Trebuchet MS" panose="020B0603020202020204" pitchFamily="34" charset="0"/>
              </a:rPr>
            </a:br>
            <a:r>
              <a:rPr lang="fr-FR" b="1" dirty="0">
                <a:latin typeface="Trebuchet MS" panose="020B0603020202020204" pitchFamily="34" charset="0"/>
              </a:rPr>
              <a:t>3.1-</a:t>
            </a:r>
            <a:r>
              <a:rPr lang="fr-CA" b="1" dirty="0">
                <a:latin typeface="Trebuchet MS" panose="020B0603020202020204" pitchFamily="34" charset="0"/>
              </a:rPr>
              <a:t>RÉFÉRENTIEL DE MÉTIER ET DE COMPÉTENCES (RMC)</a:t>
            </a:r>
            <a:endParaRPr lang="fr-FR" b="1" dirty="0">
              <a:latin typeface="Trebuchet MS" panose="020B0603020202020204" pitchFamily="34" charset="0"/>
            </a:endParaRPr>
          </a:p>
        </p:txBody>
      </p:sp>
      <p:sp>
        <p:nvSpPr>
          <p:cNvPr id="3" name="Espace réservé du contenu 2">
            <a:extLst>
              <a:ext uri="{FF2B5EF4-FFF2-40B4-BE49-F238E27FC236}">
                <a16:creationId xmlns:a16="http://schemas.microsoft.com/office/drawing/2014/main" xmlns="" id="{1969A99D-65C3-4BB3-91BD-34E7A3966775}"/>
              </a:ext>
            </a:extLst>
          </p:cNvPr>
          <p:cNvSpPr>
            <a:spLocks noGrp="1"/>
          </p:cNvSpPr>
          <p:nvPr>
            <p:ph idx="1"/>
          </p:nvPr>
        </p:nvSpPr>
        <p:spPr>
          <a:xfrm>
            <a:off x="1416289" y="2083181"/>
            <a:ext cx="8979297" cy="3966984"/>
          </a:xfrm>
        </p:spPr>
        <p:txBody>
          <a:bodyPr>
            <a:noAutofit/>
          </a:bodyPr>
          <a:lstStyle/>
          <a:p>
            <a:endParaRPr lang="fr-FR" sz="2000" b="1" u="sng" dirty="0">
              <a:effectLst>
                <a:outerShdw blurRad="38100" dist="38100" dir="2700000" algn="tl">
                  <a:srgbClr val="000000">
                    <a:alpha val="43137"/>
                  </a:srgbClr>
                </a:outerShdw>
              </a:effectLst>
              <a:latin typeface="Trebuchet MS" panose="020B0603020202020204" pitchFamily="34" charset="0"/>
            </a:endParaRPr>
          </a:p>
          <a:p>
            <a:endParaRPr lang="fr-FR" sz="2000" b="1" u="sng" dirty="0">
              <a:effectLst>
                <a:outerShdw blurRad="38100" dist="38100" dir="2700000" algn="tl">
                  <a:srgbClr val="000000">
                    <a:alpha val="43137"/>
                  </a:srgbClr>
                </a:outerShdw>
              </a:effectLst>
              <a:latin typeface="Trebuchet MS" panose="020B0603020202020204" pitchFamily="34" charset="0"/>
            </a:endParaRPr>
          </a:p>
          <a:p>
            <a:endParaRPr lang="fr-FR" sz="2000" b="1" u="sng" dirty="0">
              <a:effectLst>
                <a:outerShdw blurRad="38100" dist="38100" dir="2700000" algn="tl">
                  <a:srgbClr val="000000">
                    <a:alpha val="43137"/>
                  </a:srgbClr>
                </a:outerShdw>
              </a:effectLst>
              <a:latin typeface="Trebuchet MS" panose="020B0603020202020204" pitchFamily="34" charset="0"/>
            </a:endParaRPr>
          </a:p>
          <a:p>
            <a:endParaRPr lang="fr-FR" sz="2000" b="1" u="sng" dirty="0">
              <a:effectLst>
                <a:outerShdw blurRad="38100" dist="38100" dir="2700000" algn="tl">
                  <a:srgbClr val="000000">
                    <a:alpha val="43137"/>
                  </a:srgbClr>
                </a:outerShdw>
              </a:effectLst>
              <a:latin typeface="Trebuchet MS" panose="020B0603020202020204" pitchFamily="34" charset="0"/>
            </a:endParaRPr>
          </a:p>
          <a:p>
            <a:pPr marL="0" indent="0">
              <a:buNone/>
            </a:pPr>
            <a:endParaRPr lang="fr-FR" sz="2000" dirty="0">
              <a:effectLst>
                <a:outerShdw blurRad="38100" dist="38100" dir="2700000" algn="tl">
                  <a:srgbClr val="000000">
                    <a:alpha val="43137"/>
                  </a:srgbClr>
                </a:outerShdw>
              </a:effectLst>
              <a:latin typeface="Trebuchet MS" panose="020B0603020202020204" pitchFamily="34" charset="0"/>
            </a:endParaRPr>
          </a:p>
          <a:p>
            <a:pPr marL="0" indent="0">
              <a:buNone/>
            </a:pPr>
            <a:endParaRPr lang="fr-FR" sz="1000" dirty="0">
              <a:latin typeface="Trebuchet MS" panose="020B0603020202020204" pitchFamily="34" charset="0"/>
            </a:endParaRPr>
          </a:p>
          <a:p>
            <a:pPr marL="0" indent="0">
              <a:buNone/>
            </a:pPr>
            <a:endParaRPr lang="fr-FR" sz="1000" dirty="0">
              <a:latin typeface="Trebuchet MS" panose="020B0603020202020204" pitchFamily="34" charset="0"/>
            </a:endParaRPr>
          </a:p>
          <a:p>
            <a:pPr marL="0" indent="0">
              <a:buNone/>
            </a:pPr>
            <a:endParaRPr lang="fr-FR" sz="1000" dirty="0">
              <a:latin typeface="Trebuchet MS" panose="020B0603020202020204" pitchFamily="34" charset="0"/>
            </a:endParaRPr>
          </a:p>
          <a:p>
            <a:pPr marL="0" indent="0">
              <a:buNone/>
            </a:pPr>
            <a:endParaRPr lang="fr-FR" sz="1000" dirty="0">
              <a:latin typeface="Trebuchet MS" panose="020B0603020202020204" pitchFamily="34" charset="0"/>
            </a:endParaRPr>
          </a:p>
          <a:p>
            <a:pPr marL="0" indent="0">
              <a:buNone/>
            </a:pPr>
            <a:endParaRPr lang="fr-FR" sz="2000" dirty="0">
              <a:effectLst>
                <a:outerShdw blurRad="38100" dist="38100" dir="2700000" algn="tl">
                  <a:srgbClr val="000000">
                    <a:alpha val="43137"/>
                  </a:srgbClr>
                </a:outerShdw>
              </a:effectLst>
              <a:latin typeface="Trebuchet MS" panose="020B0603020202020204" pitchFamily="34" charset="0"/>
            </a:endParaRPr>
          </a:p>
        </p:txBody>
      </p:sp>
      <p:sp>
        <p:nvSpPr>
          <p:cNvPr id="6" name="ZoneTexte 5">
            <a:extLst>
              <a:ext uri="{FF2B5EF4-FFF2-40B4-BE49-F238E27FC236}">
                <a16:creationId xmlns:a16="http://schemas.microsoft.com/office/drawing/2014/main" xmlns="" id="{AB414CEC-1251-1565-51DF-EA95EEB622AE}"/>
              </a:ext>
            </a:extLst>
          </p:cNvPr>
          <p:cNvSpPr txBox="1"/>
          <p:nvPr/>
        </p:nvSpPr>
        <p:spPr>
          <a:xfrm>
            <a:off x="247507" y="2506953"/>
            <a:ext cx="11529689" cy="2580643"/>
          </a:xfrm>
          <a:prstGeom prst="rect">
            <a:avLst/>
          </a:prstGeom>
          <a:noFill/>
        </p:spPr>
        <p:txBody>
          <a:bodyPr wrap="square">
            <a:spAutoFit/>
          </a:bodyPr>
          <a:lstStyle/>
          <a:p>
            <a:pPr lvl="0"/>
            <a:r>
              <a:rPr lang="fr-CA" dirty="0">
                <a:solidFill>
                  <a:prstClr val="black"/>
                </a:solidFill>
                <a:latin typeface="Trebuchet MS" panose="020B0603020202020204"/>
              </a:rPr>
              <a:t>    </a:t>
            </a:r>
            <a:r>
              <a:rPr lang="fr-CA" sz="2000" dirty="0">
                <a:solidFill>
                  <a:prstClr val="black"/>
                </a:solidFill>
                <a:effectLst>
                  <a:outerShdw blurRad="38100" dist="38100" dir="2700000" algn="tl">
                    <a:srgbClr val="000000">
                      <a:alpha val="43137"/>
                    </a:srgbClr>
                  </a:outerShdw>
                </a:effectLst>
                <a:latin typeface="Trebuchet MS" panose="020B0603020202020204"/>
              </a:rPr>
              <a:t>Il est structuré de deux parties principales:</a:t>
            </a:r>
          </a:p>
          <a:p>
            <a:pPr lvl="0"/>
            <a:endParaRPr lang="fr-CA" sz="1200" dirty="0">
              <a:solidFill>
                <a:prstClr val="black"/>
              </a:solidFill>
              <a:effectLst>
                <a:outerShdw blurRad="38100" dist="38100" dir="2700000" algn="tl">
                  <a:srgbClr val="000000">
                    <a:alpha val="43137"/>
                  </a:srgbClr>
                </a:outerShdw>
              </a:effectLst>
              <a:latin typeface="Trebuchet MS" panose="020B0603020202020204"/>
            </a:endParaRPr>
          </a:p>
          <a:p>
            <a:pPr marL="800100" lvl="1" indent="-342900">
              <a:buFont typeface="Wingdings" panose="05000000000000000000" pitchFamily="2" charset="2"/>
              <a:buChar char="q"/>
            </a:pPr>
            <a:r>
              <a:rPr lang="fr-CA" sz="2000" dirty="0">
                <a:solidFill>
                  <a:prstClr val="black"/>
                </a:solidFill>
                <a:effectLst>
                  <a:outerShdw blurRad="38100" dist="38100" dir="2700000" algn="tl">
                    <a:srgbClr val="000000">
                      <a:alpha val="43137"/>
                    </a:srgbClr>
                  </a:outerShdw>
                </a:effectLst>
                <a:latin typeface="Trebuchet MS" panose="020B0603020202020204"/>
              </a:rPr>
              <a:t>La description du métier  (RM)</a:t>
            </a:r>
          </a:p>
          <a:p>
            <a:pPr marL="800100" lvl="1" indent="-342900">
              <a:buFont typeface="Wingdings" panose="05000000000000000000" pitchFamily="2" charset="2"/>
              <a:buChar char="q"/>
            </a:pPr>
            <a:r>
              <a:rPr lang="fr-CA" sz="2000" dirty="0">
                <a:solidFill>
                  <a:prstClr val="black"/>
                </a:solidFill>
                <a:effectLst>
                  <a:outerShdw blurRad="38100" dist="38100" dir="2700000" algn="tl">
                    <a:srgbClr val="000000">
                      <a:alpha val="43137"/>
                    </a:srgbClr>
                  </a:outerShdw>
                </a:effectLst>
                <a:latin typeface="Trebuchet MS" panose="020B0603020202020204"/>
              </a:rPr>
              <a:t>La liste des compétences (RMC)</a:t>
            </a:r>
          </a:p>
          <a:p>
            <a:pPr lvl="0">
              <a:lnSpc>
                <a:spcPct val="150000"/>
              </a:lnSpc>
            </a:pPr>
            <a:r>
              <a:rPr lang="fr-CA" sz="2400" dirty="0">
                <a:solidFill>
                  <a:prstClr val="black"/>
                </a:solidFill>
                <a:effectLst>
                  <a:outerShdw blurRad="38100" dist="38100" dir="2700000" algn="tl">
                    <a:srgbClr val="000000">
                      <a:alpha val="43137"/>
                    </a:srgbClr>
                  </a:outerShdw>
                </a:effectLst>
                <a:latin typeface="Trebuchet MS" panose="020B0603020202020204"/>
              </a:rPr>
              <a:t>        </a:t>
            </a:r>
            <a:r>
              <a:rPr lang="fr-CA" dirty="0">
                <a:solidFill>
                  <a:prstClr val="black"/>
                </a:solidFill>
                <a:latin typeface="Trebuchet MS" panose="020B0603020202020204"/>
              </a:rPr>
              <a:t> l</a:t>
            </a:r>
            <a:r>
              <a:rPr lang="fr-CA" sz="2000" dirty="0">
                <a:solidFill>
                  <a:schemeClr val="accent6"/>
                </a:solidFill>
                <a:latin typeface="Trebuchet MS" panose="020B0603020202020204"/>
              </a:rPr>
              <a:t>’objectif de ce référentiel est de tracer le portrait le plus fidèle du métier</a:t>
            </a:r>
          </a:p>
          <a:p>
            <a:pPr lvl="0" algn="ctr">
              <a:lnSpc>
                <a:spcPct val="150000"/>
              </a:lnSpc>
            </a:pPr>
            <a:r>
              <a:rPr lang="fr-CA" sz="2000" dirty="0">
                <a:solidFill>
                  <a:schemeClr val="accent6"/>
                </a:solidFill>
                <a:effectLst>
                  <a:outerShdw blurRad="38100" dist="38100" dir="2700000" algn="tl">
                    <a:srgbClr val="000000">
                      <a:alpha val="43137"/>
                    </a:srgbClr>
                  </a:outerShdw>
                </a:effectLst>
                <a:latin typeface="Trebuchet MS" panose="020B0603020202020204"/>
              </a:rPr>
              <a:t>Il est destiné Principalement aux concepteurs de programme de formation professionnelle</a:t>
            </a:r>
          </a:p>
          <a:p>
            <a:pPr lvl="0">
              <a:lnSpc>
                <a:spcPct val="150000"/>
              </a:lnSpc>
            </a:pPr>
            <a:endParaRPr lang="fr-FR" dirty="0">
              <a:effectLst>
                <a:outerShdw blurRad="38100" dist="38100" dir="2700000" algn="tl">
                  <a:srgbClr val="000000">
                    <a:alpha val="43137"/>
                  </a:srgbClr>
                </a:outerShdw>
              </a:effectLst>
              <a:latin typeface="Trebuchet MS" panose="020B0603020202020204" pitchFamily="34" charset="0"/>
            </a:endParaRPr>
          </a:p>
        </p:txBody>
      </p:sp>
    </p:spTree>
    <p:extLst>
      <p:ext uri="{BB962C8B-B14F-4D97-AF65-F5344CB8AC3E}">
        <p14:creationId xmlns:p14="http://schemas.microsoft.com/office/powerpoint/2010/main" val="338759701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xmlns="" id="{838A1588-FD93-BAD0-2CAD-64AAA350F1F0}"/>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xmlns="" id="{02F1FE1A-8B4F-2375-5CDB-E4FD93C42BFA}"/>
              </a:ext>
            </a:extLst>
          </p:cNvPr>
          <p:cNvSpPr>
            <a:spLocks noGrp="1"/>
          </p:cNvSpPr>
          <p:nvPr>
            <p:ph type="title"/>
          </p:nvPr>
        </p:nvSpPr>
        <p:spPr>
          <a:xfrm>
            <a:off x="1015235" y="666893"/>
            <a:ext cx="10374658" cy="694570"/>
          </a:xfrm>
        </p:spPr>
        <p:txBody>
          <a:bodyPr>
            <a:normAutofit fontScale="90000"/>
          </a:bodyPr>
          <a:lstStyle/>
          <a:p>
            <a:pPr algn="ctr"/>
            <a:r>
              <a:rPr lang="fr-FR" b="1" dirty="0">
                <a:latin typeface="Trebuchet MS" panose="020B0603020202020204" pitchFamily="34" charset="0"/>
              </a:rPr>
              <a:t/>
            </a:r>
            <a:br>
              <a:rPr lang="fr-FR" b="1" dirty="0">
                <a:latin typeface="Trebuchet MS" panose="020B0603020202020204" pitchFamily="34" charset="0"/>
              </a:rPr>
            </a:br>
            <a:r>
              <a:rPr lang="fr-FR" b="1" dirty="0">
                <a:latin typeface="Trebuchet MS" panose="020B0603020202020204" pitchFamily="34" charset="0"/>
              </a:rPr>
              <a:t/>
            </a:r>
            <a:br>
              <a:rPr lang="fr-FR" b="1" dirty="0">
                <a:latin typeface="Trebuchet MS" panose="020B0603020202020204" pitchFamily="34" charset="0"/>
              </a:rPr>
            </a:br>
            <a:r>
              <a:rPr lang="fr-FR" b="1" dirty="0">
                <a:latin typeface="Trebuchet MS" panose="020B0603020202020204" pitchFamily="34" charset="0"/>
              </a:rPr>
              <a:t/>
            </a:r>
            <a:br>
              <a:rPr lang="fr-FR" b="1" dirty="0">
                <a:latin typeface="Trebuchet MS" panose="020B0603020202020204" pitchFamily="34" charset="0"/>
              </a:rPr>
            </a:br>
            <a:r>
              <a:rPr lang="fr-FR" b="1" dirty="0">
                <a:latin typeface="Trebuchet MS" panose="020B0603020202020204" pitchFamily="34" charset="0"/>
              </a:rPr>
              <a:t/>
            </a:r>
            <a:br>
              <a:rPr lang="fr-FR" b="1" dirty="0">
                <a:latin typeface="Trebuchet MS" panose="020B0603020202020204" pitchFamily="34" charset="0"/>
              </a:rPr>
            </a:br>
            <a:r>
              <a:rPr lang="fr-FR" b="1" dirty="0">
                <a:latin typeface="Trebuchet MS" panose="020B0603020202020204" pitchFamily="34" charset="0"/>
              </a:rPr>
              <a:t/>
            </a:r>
            <a:br>
              <a:rPr lang="fr-FR" b="1" dirty="0">
                <a:latin typeface="Trebuchet MS" panose="020B0603020202020204" pitchFamily="34" charset="0"/>
              </a:rPr>
            </a:br>
            <a:r>
              <a:rPr lang="fr-FR" b="1" dirty="0">
                <a:latin typeface="Trebuchet MS" panose="020B0603020202020204" pitchFamily="34" charset="0"/>
              </a:rPr>
              <a:t/>
            </a:r>
            <a:br>
              <a:rPr lang="fr-FR" b="1" dirty="0">
                <a:latin typeface="Trebuchet MS" panose="020B0603020202020204" pitchFamily="34" charset="0"/>
              </a:rPr>
            </a:br>
            <a:r>
              <a:rPr lang="fr-FR" b="1" dirty="0">
                <a:latin typeface="Trebuchet MS" panose="020B0603020202020204" pitchFamily="34" charset="0"/>
              </a:rPr>
              <a:t/>
            </a:r>
            <a:br>
              <a:rPr lang="fr-FR" b="1" dirty="0">
                <a:latin typeface="Trebuchet MS" panose="020B0603020202020204" pitchFamily="34" charset="0"/>
              </a:rPr>
            </a:br>
            <a:r>
              <a:rPr lang="fr-FR" b="1" dirty="0">
                <a:latin typeface="Trebuchet MS" panose="020B0603020202020204" pitchFamily="34" charset="0"/>
              </a:rPr>
              <a:t>3.1-</a:t>
            </a:r>
            <a:r>
              <a:rPr lang="fr-CA" b="1" dirty="0">
                <a:latin typeface="Trebuchet MS" panose="020B0603020202020204" pitchFamily="34" charset="0"/>
              </a:rPr>
              <a:t>RÉFÉRENTIEL DE MÉTIER ET DE COMPÉTENCES (RMC)</a:t>
            </a:r>
            <a:endParaRPr lang="fr-FR" b="1" dirty="0">
              <a:latin typeface="Trebuchet MS" panose="020B0603020202020204" pitchFamily="34" charset="0"/>
            </a:endParaRPr>
          </a:p>
        </p:txBody>
      </p:sp>
      <p:sp>
        <p:nvSpPr>
          <p:cNvPr id="3" name="Espace réservé du contenu 2">
            <a:extLst>
              <a:ext uri="{FF2B5EF4-FFF2-40B4-BE49-F238E27FC236}">
                <a16:creationId xmlns:a16="http://schemas.microsoft.com/office/drawing/2014/main" xmlns="" id="{4BEDCCD9-4AB6-49FF-2395-5771B88BA41F}"/>
              </a:ext>
            </a:extLst>
          </p:cNvPr>
          <p:cNvSpPr>
            <a:spLocks noGrp="1"/>
          </p:cNvSpPr>
          <p:nvPr>
            <p:ph idx="1"/>
          </p:nvPr>
        </p:nvSpPr>
        <p:spPr>
          <a:xfrm>
            <a:off x="20929" y="2083181"/>
            <a:ext cx="10374658" cy="3966984"/>
          </a:xfrm>
        </p:spPr>
        <p:txBody>
          <a:bodyPr>
            <a:noAutofit/>
          </a:bodyPr>
          <a:lstStyle/>
          <a:p>
            <a:pPr marL="0" indent="0">
              <a:buNone/>
            </a:pPr>
            <a:endParaRPr lang="fr-FR" sz="2000" b="1" u="sng" dirty="0">
              <a:effectLst>
                <a:outerShdw blurRad="38100" dist="38100" dir="2700000" algn="tl">
                  <a:srgbClr val="000000">
                    <a:alpha val="43137"/>
                  </a:srgbClr>
                </a:outerShdw>
              </a:effectLst>
              <a:latin typeface="Trebuchet MS" panose="020B0603020202020204" pitchFamily="34" charset="0"/>
            </a:endParaRPr>
          </a:p>
          <a:p>
            <a:endParaRPr lang="fr-FR" sz="2000" b="1" u="sng" dirty="0">
              <a:effectLst>
                <a:outerShdw blurRad="38100" dist="38100" dir="2700000" algn="tl">
                  <a:srgbClr val="000000">
                    <a:alpha val="43137"/>
                  </a:srgbClr>
                </a:outerShdw>
              </a:effectLst>
              <a:latin typeface="Trebuchet MS" panose="020B0603020202020204" pitchFamily="34" charset="0"/>
            </a:endParaRPr>
          </a:p>
          <a:p>
            <a:endParaRPr lang="fr-FR" sz="2000" b="1" u="sng" dirty="0">
              <a:effectLst>
                <a:outerShdw blurRad="38100" dist="38100" dir="2700000" algn="tl">
                  <a:srgbClr val="000000">
                    <a:alpha val="43137"/>
                  </a:srgbClr>
                </a:outerShdw>
              </a:effectLst>
              <a:latin typeface="Trebuchet MS" panose="020B0603020202020204" pitchFamily="34" charset="0"/>
            </a:endParaRPr>
          </a:p>
          <a:p>
            <a:endParaRPr lang="fr-FR" sz="2000" b="1" u="sng" dirty="0">
              <a:effectLst>
                <a:outerShdw blurRad="38100" dist="38100" dir="2700000" algn="tl">
                  <a:srgbClr val="000000">
                    <a:alpha val="43137"/>
                  </a:srgbClr>
                </a:outerShdw>
              </a:effectLst>
              <a:latin typeface="Trebuchet MS" panose="020B0603020202020204" pitchFamily="34" charset="0"/>
            </a:endParaRPr>
          </a:p>
          <a:p>
            <a:pPr marL="0" indent="0">
              <a:buNone/>
            </a:pPr>
            <a:endParaRPr lang="fr-FR" sz="2000" dirty="0">
              <a:effectLst>
                <a:outerShdw blurRad="38100" dist="38100" dir="2700000" algn="tl">
                  <a:srgbClr val="000000">
                    <a:alpha val="43137"/>
                  </a:srgbClr>
                </a:outerShdw>
              </a:effectLst>
              <a:latin typeface="Trebuchet MS" panose="020B0603020202020204" pitchFamily="34" charset="0"/>
            </a:endParaRPr>
          </a:p>
          <a:p>
            <a:pPr marL="0" indent="0">
              <a:buNone/>
            </a:pPr>
            <a:endParaRPr lang="fr-FR" sz="1000" dirty="0">
              <a:latin typeface="Trebuchet MS" panose="020B0603020202020204" pitchFamily="34" charset="0"/>
            </a:endParaRPr>
          </a:p>
          <a:p>
            <a:pPr marL="0" indent="0">
              <a:buNone/>
            </a:pPr>
            <a:endParaRPr lang="fr-FR" sz="1000" dirty="0">
              <a:latin typeface="Trebuchet MS" panose="020B0603020202020204" pitchFamily="34" charset="0"/>
            </a:endParaRPr>
          </a:p>
          <a:p>
            <a:pPr marL="0" indent="0">
              <a:buNone/>
            </a:pPr>
            <a:endParaRPr lang="fr-FR" sz="1000" dirty="0">
              <a:latin typeface="Trebuchet MS" panose="020B0603020202020204" pitchFamily="34" charset="0"/>
            </a:endParaRPr>
          </a:p>
          <a:p>
            <a:pPr marL="0" indent="0">
              <a:buNone/>
            </a:pPr>
            <a:endParaRPr lang="fr-FR" sz="1000" dirty="0">
              <a:latin typeface="Trebuchet MS" panose="020B0603020202020204" pitchFamily="34" charset="0"/>
            </a:endParaRPr>
          </a:p>
          <a:p>
            <a:pPr marL="0" indent="0">
              <a:buNone/>
            </a:pPr>
            <a:endParaRPr lang="fr-FR" sz="2000" dirty="0">
              <a:effectLst>
                <a:outerShdw blurRad="38100" dist="38100" dir="2700000" algn="tl">
                  <a:srgbClr val="000000">
                    <a:alpha val="43137"/>
                  </a:srgbClr>
                </a:outerShdw>
              </a:effectLst>
              <a:latin typeface="Trebuchet MS" panose="020B0603020202020204" pitchFamily="34" charset="0"/>
            </a:endParaRPr>
          </a:p>
        </p:txBody>
      </p:sp>
      <p:sp>
        <p:nvSpPr>
          <p:cNvPr id="6" name="ZoneTexte 5">
            <a:extLst>
              <a:ext uri="{FF2B5EF4-FFF2-40B4-BE49-F238E27FC236}">
                <a16:creationId xmlns:a16="http://schemas.microsoft.com/office/drawing/2014/main" xmlns="" id="{076E8A03-BF21-ADFF-4476-604B1E40E2C9}"/>
              </a:ext>
            </a:extLst>
          </p:cNvPr>
          <p:cNvSpPr txBox="1"/>
          <p:nvPr/>
        </p:nvSpPr>
        <p:spPr>
          <a:xfrm>
            <a:off x="96252" y="1798812"/>
            <a:ext cx="11529689" cy="4856714"/>
          </a:xfrm>
          <a:prstGeom prst="rect">
            <a:avLst/>
          </a:prstGeom>
          <a:noFill/>
        </p:spPr>
        <p:txBody>
          <a:bodyPr wrap="square">
            <a:spAutoFit/>
          </a:bodyPr>
          <a:lstStyle/>
          <a:p>
            <a:pPr>
              <a:lnSpc>
                <a:spcPct val="150000"/>
              </a:lnSpc>
            </a:pPr>
            <a:r>
              <a:rPr lang="fr-CA" dirty="0">
                <a:solidFill>
                  <a:prstClr val="black"/>
                </a:solidFill>
                <a:effectLst>
                  <a:outerShdw blurRad="38100" dist="38100" dir="2700000" algn="tl">
                    <a:srgbClr val="000000">
                      <a:alpha val="43137"/>
                    </a:srgbClr>
                  </a:outerShdw>
                </a:effectLst>
                <a:latin typeface="Trebuchet MS" panose="020B0603020202020204"/>
              </a:rPr>
              <a:t>    </a:t>
            </a:r>
            <a:r>
              <a:rPr lang="fr-FR" dirty="0">
                <a:effectLst>
                  <a:outerShdw blurRad="38100" dist="38100" dir="2700000" algn="tl">
                    <a:srgbClr val="000000">
                      <a:alpha val="43137"/>
                    </a:srgbClr>
                  </a:outerShdw>
                </a:effectLst>
                <a:latin typeface="Trebuchet MS" panose="020B0603020202020204" pitchFamily="34" charset="0"/>
              </a:rPr>
              <a:t>Le </a:t>
            </a:r>
            <a:r>
              <a:rPr lang="fr-FR" b="1" dirty="0">
                <a:effectLst>
                  <a:outerShdw blurRad="38100" dist="38100" dir="2700000" algn="tl">
                    <a:srgbClr val="000000">
                      <a:alpha val="43137"/>
                    </a:srgbClr>
                  </a:outerShdw>
                </a:effectLst>
                <a:latin typeface="Trebuchet MS" panose="020B0603020202020204" pitchFamily="34" charset="0"/>
              </a:rPr>
              <a:t>R</a:t>
            </a:r>
            <a:r>
              <a:rPr lang="fr-FR" dirty="0">
                <a:effectLst>
                  <a:outerShdw blurRad="38100" dist="38100" dir="2700000" algn="tl">
                    <a:srgbClr val="000000">
                      <a:alpha val="43137"/>
                    </a:srgbClr>
                  </a:outerShdw>
                </a:effectLst>
                <a:latin typeface="Trebuchet MS" panose="020B0603020202020204" pitchFamily="34" charset="0"/>
              </a:rPr>
              <a:t>éférentiel de </a:t>
            </a:r>
            <a:r>
              <a:rPr lang="fr-FR" b="1" dirty="0">
                <a:effectLst>
                  <a:outerShdw blurRad="38100" dist="38100" dir="2700000" algn="tl">
                    <a:srgbClr val="000000">
                      <a:alpha val="43137"/>
                    </a:srgbClr>
                  </a:outerShdw>
                </a:effectLst>
                <a:latin typeface="Trebuchet MS" panose="020B0603020202020204" pitchFamily="34" charset="0"/>
              </a:rPr>
              <a:t>M</a:t>
            </a:r>
            <a:r>
              <a:rPr lang="fr-FR" dirty="0">
                <a:effectLst>
                  <a:outerShdw blurRad="38100" dist="38100" dir="2700000" algn="tl">
                    <a:srgbClr val="000000">
                      <a:alpha val="43137"/>
                    </a:srgbClr>
                  </a:outerShdw>
                </a:effectLst>
                <a:latin typeface="Trebuchet MS" panose="020B0603020202020204" pitchFamily="34" charset="0"/>
              </a:rPr>
              <a:t>étier et de </a:t>
            </a:r>
            <a:r>
              <a:rPr lang="fr-FR" b="1" dirty="0">
                <a:effectLst>
                  <a:outerShdw blurRad="38100" dist="38100" dir="2700000" algn="tl">
                    <a:srgbClr val="000000">
                      <a:alpha val="43137"/>
                    </a:srgbClr>
                  </a:outerShdw>
                </a:effectLst>
                <a:latin typeface="Trebuchet MS" panose="020B0603020202020204" pitchFamily="34" charset="0"/>
              </a:rPr>
              <a:t>C</a:t>
            </a:r>
            <a:r>
              <a:rPr lang="fr-FR" dirty="0">
                <a:effectLst>
                  <a:outerShdw blurRad="38100" dist="38100" dir="2700000" algn="tl">
                    <a:srgbClr val="000000">
                      <a:alpha val="43137"/>
                    </a:srgbClr>
                  </a:outerShdw>
                </a:effectLst>
                <a:latin typeface="Trebuchet MS" panose="020B0603020202020204" pitchFamily="34" charset="0"/>
              </a:rPr>
              <a:t>ompétences se présente en deux parties. La première partie décrit le métier et ses conditions d’exercice. Elle rassemble les informations recueillies lors d’une analyse de situation et sur lesquelles les représentants de la profession ont établi un consensus. </a:t>
            </a:r>
          </a:p>
          <a:p>
            <a:r>
              <a:rPr lang="fr-FR" dirty="0">
                <a:effectLst>
                  <a:outerShdw blurRad="38100" dist="38100" dir="2700000" algn="tl">
                    <a:srgbClr val="000000">
                      <a:alpha val="43137"/>
                    </a:srgbClr>
                  </a:outerShdw>
                </a:effectLst>
                <a:latin typeface="Trebuchet MS" panose="020B0603020202020204" pitchFamily="34" charset="0"/>
              </a:rPr>
              <a:t>Cette information est communiquée par rubrique : </a:t>
            </a:r>
          </a:p>
          <a:p>
            <a:endParaRPr lang="fr-FR" dirty="0">
              <a:effectLst>
                <a:outerShdw blurRad="38100" dist="38100" dir="2700000" algn="tl">
                  <a:srgbClr val="000000">
                    <a:alpha val="43137"/>
                  </a:srgbClr>
                </a:outerShdw>
              </a:effectLst>
              <a:latin typeface="Trebuchet MS" panose="020B0603020202020204" pitchFamily="34" charset="0"/>
            </a:endParaRPr>
          </a:p>
          <a:p>
            <a:pPr marL="285750" indent="-285750">
              <a:buClr>
                <a:schemeClr val="accent2">
                  <a:lumMod val="75000"/>
                </a:schemeClr>
              </a:buClr>
              <a:buFont typeface="Wingdings" panose="05000000000000000000" pitchFamily="2" charset="2"/>
              <a:buChar char="q"/>
            </a:pPr>
            <a:r>
              <a:rPr lang="fr-FR" dirty="0">
                <a:solidFill>
                  <a:prstClr val="black"/>
                </a:solidFill>
                <a:effectLst>
                  <a:outerShdw blurRad="38100" dist="38100" dir="2700000" algn="tl">
                    <a:srgbClr val="000000">
                      <a:alpha val="43137"/>
                    </a:srgbClr>
                  </a:outerShdw>
                </a:effectLst>
                <a:latin typeface="Trebuchet MS" panose="020B0603020202020204"/>
                <a:hlinkClick r:id="rId2" action="ppaction://hlinkfile"/>
              </a:rPr>
              <a:t>Données générales sur le métier</a:t>
            </a:r>
            <a:endParaRPr lang="fr-FR" dirty="0">
              <a:solidFill>
                <a:prstClr val="black"/>
              </a:solidFill>
              <a:effectLst>
                <a:outerShdw blurRad="38100" dist="38100" dir="2700000" algn="tl">
                  <a:srgbClr val="000000">
                    <a:alpha val="43137"/>
                  </a:srgbClr>
                </a:outerShdw>
              </a:effectLst>
              <a:latin typeface="Trebuchet MS" panose="020B0603020202020204"/>
            </a:endParaRPr>
          </a:p>
          <a:p>
            <a:pPr marL="285750" indent="-285750">
              <a:buClr>
                <a:schemeClr val="accent2">
                  <a:lumMod val="75000"/>
                </a:schemeClr>
              </a:buClr>
              <a:buFont typeface="Wingdings" panose="05000000000000000000" pitchFamily="2" charset="2"/>
              <a:buChar char="q"/>
            </a:pPr>
            <a:r>
              <a:rPr lang="fr-FR" dirty="0">
                <a:solidFill>
                  <a:prstClr val="black"/>
                </a:solidFill>
                <a:effectLst>
                  <a:outerShdw blurRad="38100" dist="38100" dir="2700000" algn="tl">
                    <a:srgbClr val="000000">
                      <a:alpha val="43137"/>
                    </a:srgbClr>
                  </a:outerShdw>
                </a:effectLst>
                <a:latin typeface="Trebuchet MS" panose="020B0603020202020204"/>
              </a:rPr>
              <a:t>Tableau des tâches et des opérations </a:t>
            </a:r>
          </a:p>
          <a:p>
            <a:pPr marL="285750" indent="-285750">
              <a:buClr>
                <a:schemeClr val="accent2">
                  <a:lumMod val="75000"/>
                </a:schemeClr>
              </a:buClr>
              <a:buFont typeface="Wingdings" panose="05000000000000000000" pitchFamily="2" charset="2"/>
              <a:buChar char="q"/>
            </a:pPr>
            <a:r>
              <a:rPr lang="fr-FR" dirty="0">
                <a:solidFill>
                  <a:prstClr val="black"/>
                </a:solidFill>
                <a:effectLst>
                  <a:outerShdw blurRad="38100" dist="38100" dir="2700000" algn="tl">
                    <a:srgbClr val="000000">
                      <a:alpha val="43137"/>
                    </a:srgbClr>
                  </a:outerShdw>
                </a:effectLst>
                <a:latin typeface="Trebuchet MS" panose="020B0603020202020204"/>
              </a:rPr>
              <a:t>Processus de travail </a:t>
            </a:r>
          </a:p>
          <a:p>
            <a:pPr marL="285750" indent="-285750">
              <a:buClr>
                <a:schemeClr val="accent2">
                  <a:lumMod val="75000"/>
                </a:schemeClr>
              </a:buClr>
              <a:buFont typeface="Wingdings" panose="05000000000000000000" pitchFamily="2" charset="2"/>
              <a:buChar char="q"/>
            </a:pPr>
            <a:r>
              <a:rPr lang="fr-FR" dirty="0">
                <a:solidFill>
                  <a:prstClr val="black"/>
                </a:solidFill>
                <a:effectLst>
                  <a:outerShdw blurRad="38100" dist="38100" dir="2700000" algn="tl">
                    <a:srgbClr val="000000">
                      <a:alpha val="43137"/>
                    </a:srgbClr>
                  </a:outerShdw>
                </a:effectLst>
                <a:latin typeface="Trebuchet MS" panose="020B0603020202020204"/>
              </a:rPr>
              <a:t>Information complémentaire au sujet des tâches:</a:t>
            </a:r>
          </a:p>
          <a:p>
            <a:pPr marL="285750" indent="-285750">
              <a:buClr>
                <a:schemeClr val="accent2">
                  <a:lumMod val="75000"/>
                </a:schemeClr>
              </a:buClr>
              <a:buFont typeface="Wingdings" panose="05000000000000000000" pitchFamily="2" charset="2"/>
              <a:buChar char="q"/>
            </a:pPr>
            <a:r>
              <a:rPr lang="fr-FR" dirty="0">
                <a:solidFill>
                  <a:prstClr val="black"/>
                </a:solidFill>
                <a:effectLst>
                  <a:outerShdw blurRad="38100" dist="38100" dir="2700000" algn="tl">
                    <a:srgbClr val="000000">
                      <a:alpha val="43137"/>
                    </a:srgbClr>
                  </a:outerShdw>
                </a:effectLst>
                <a:latin typeface="Trebuchet MS" panose="020B0603020202020204"/>
              </a:rPr>
              <a:t>Conditions de réalisation et critères de performance</a:t>
            </a:r>
          </a:p>
          <a:p>
            <a:pPr marL="285750" indent="-285750">
              <a:buClr>
                <a:schemeClr val="accent2">
                  <a:lumMod val="75000"/>
                </a:schemeClr>
              </a:buClr>
              <a:buFont typeface="Wingdings" panose="05000000000000000000" pitchFamily="2" charset="2"/>
              <a:buChar char="q"/>
            </a:pPr>
            <a:r>
              <a:rPr lang="fr-FR" dirty="0">
                <a:solidFill>
                  <a:prstClr val="black"/>
                </a:solidFill>
                <a:effectLst>
                  <a:outerShdw blurRad="38100" dist="38100" dir="2700000" algn="tl">
                    <a:srgbClr val="000000">
                      <a:alpha val="43137"/>
                    </a:srgbClr>
                  </a:outerShdw>
                </a:effectLst>
                <a:latin typeface="Trebuchet MS" panose="020B0603020202020204"/>
              </a:rPr>
              <a:t>Fréquence d’exécution, complexité et importance relative .</a:t>
            </a:r>
          </a:p>
          <a:p>
            <a:pPr marL="285750" indent="-285750">
              <a:buClr>
                <a:schemeClr val="accent2">
                  <a:lumMod val="75000"/>
                </a:schemeClr>
              </a:buClr>
              <a:buFont typeface="Wingdings" panose="05000000000000000000" pitchFamily="2" charset="2"/>
              <a:buChar char="q"/>
            </a:pPr>
            <a:r>
              <a:rPr lang="fr-FR" dirty="0">
                <a:solidFill>
                  <a:prstClr val="black"/>
                </a:solidFill>
                <a:effectLst>
                  <a:outerShdw blurRad="38100" dist="38100" dir="2700000" algn="tl">
                    <a:srgbClr val="000000">
                      <a:alpha val="43137"/>
                    </a:srgbClr>
                  </a:outerShdw>
                </a:effectLst>
                <a:latin typeface="Trebuchet MS" panose="020B0603020202020204"/>
              </a:rPr>
              <a:t>Connaissances, habiletés et attitudes .</a:t>
            </a:r>
          </a:p>
          <a:p>
            <a:pPr marL="285750" indent="-285750">
              <a:buClr>
                <a:schemeClr val="accent2">
                  <a:lumMod val="75000"/>
                </a:schemeClr>
              </a:buClr>
              <a:buFont typeface="Wingdings" panose="05000000000000000000" pitchFamily="2" charset="2"/>
              <a:buChar char="q"/>
            </a:pPr>
            <a:r>
              <a:rPr lang="fr-FR" dirty="0">
                <a:solidFill>
                  <a:prstClr val="black"/>
                </a:solidFill>
                <a:effectLst>
                  <a:outerShdw blurRad="38100" dist="38100" dir="2700000" algn="tl">
                    <a:srgbClr val="000000">
                      <a:alpha val="43137"/>
                    </a:srgbClr>
                  </a:outerShdw>
                </a:effectLst>
                <a:latin typeface="Trebuchet MS" panose="020B0603020202020204"/>
              </a:rPr>
              <a:t>Suggestions relatives à la formation .</a:t>
            </a:r>
            <a:endParaRPr lang="fr-FR" dirty="0">
              <a:effectLst>
                <a:outerShdw blurRad="38100" dist="38100" dir="2700000" algn="tl">
                  <a:srgbClr val="000000">
                    <a:alpha val="43137"/>
                  </a:srgbClr>
                </a:outerShdw>
              </a:effectLst>
              <a:latin typeface="Trebuchet MS" panose="020B0603020202020204" pitchFamily="34" charset="0"/>
            </a:endParaRPr>
          </a:p>
          <a:p>
            <a:pPr>
              <a:lnSpc>
                <a:spcPct val="170000"/>
              </a:lnSpc>
            </a:pPr>
            <a:r>
              <a:rPr lang="fr-FR" dirty="0">
                <a:effectLst>
                  <a:outerShdw blurRad="38100" dist="38100" dir="2700000" algn="tl">
                    <a:srgbClr val="000000">
                      <a:alpha val="43137"/>
                    </a:srgbClr>
                  </a:outerShdw>
                </a:effectLst>
                <a:latin typeface="Trebuchet MS" panose="020B0603020202020204" pitchFamily="34" charset="0"/>
              </a:rPr>
              <a:t>    La deuxième partie du document présente la liste des compétences retenues comme cibles du futur </a:t>
            </a:r>
          </a:p>
          <a:p>
            <a:r>
              <a:rPr lang="fr-FR" dirty="0">
                <a:effectLst>
                  <a:outerShdw blurRad="38100" dist="38100" dir="2700000" algn="tl">
                    <a:srgbClr val="000000">
                      <a:alpha val="43137"/>
                    </a:srgbClr>
                  </a:outerShdw>
                </a:effectLst>
                <a:latin typeface="Trebuchet MS" panose="020B0603020202020204" pitchFamily="34" charset="0"/>
              </a:rPr>
              <a:t>    programme d’études. </a:t>
            </a:r>
          </a:p>
        </p:txBody>
      </p:sp>
    </p:spTree>
    <p:extLst>
      <p:ext uri="{BB962C8B-B14F-4D97-AF65-F5344CB8AC3E}">
        <p14:creationId xmlns:p14="http://schemas.microsoft.com/office/powerpoint/2010/main" val="326711312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xmlns="" id="{549F094B-1CE9-BC73-D6F7-4B90241BA8BF}"/>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xmlns="" id="{B3781089-4924-D213-4310-E29C3E4A82DB}"/>
              </a:ext>
            </a:extLst>
          </p:cNvPr>
          <p:cNvSpPr>
            <a:spLocks noGrp="1"/>
          </p:cNvSpPr>
          <p:nvPr>
            <p:ph type="title"/>
          </p:nvPr>
        </p:nvSpPr>
        <p:spPr>
          <a:xfrm>
            <a:off x="1015235" y="666893"/>
            <a:ext cx="10374658" cy="694570"/>
          </a:xfrm>
        </p:spPr>
        <p:txBody>
          <a:bodyPr>
            <a:normAutofit fontScale="90000"/>
          </a:bodyPr>
          <a:lstStyle/>
          <a:p>
            <a:pPr algn="ctr"/>
            <a:r>
              <a:rPr lang="fr-FR" b="1" dirty="0">
                <a:latin typeface="Trebuchet MS" panose="020B0603020202020204" pitchFamily="34" charset="0"/>
              </a:rPr>
              <a:t/>
            </a:r>
            <a:br>
              <a:rPr lang="fr-FR" b="1" dirty="0">
                <a:latin typeface="Trebuchet MS" panose="020B0603020202020204" pitchFamily="34" charset="0"/>
              </a:rPr>
            </a:br>
            <a:r>
              <a:rPr lang="fr-FR" b="1" dirty="0">
                <a:latin typeface="Trebuchet MS" panose="020B0603020202020204" pitchFamily="34" charset="0"/>
              </a:rPr>
              <a:t/>
            </a:r>
            <a:br>
              <a:rPr lang="fr-FR" b="1" dirty="0">
                <a:latin typeface="Trebuchet MS" panose="020B0603020202020204" pitchFamily="34" charset="0"/>
              </a:rPr>
            </a:br>
            <a:r>
              <a:rPr lang="fr-FR" b="1" dirty="0">
                <a:latin typeface="Trebuchet MS" panose="020B0603020202020204" pitchFamily="34" charset="0"/>
              </a:rPr>
              <a:t/>
            </a:r>
            <a:br>
              <a:rPr lang="fr-FR" b="1" dirty="0">
                <a:latin typeface="Trebuchet MS" panose="020B0603020202020204" pitchFamily="34" charset="0"/>
              </a:rPr>
            </a:br>
            <a:r>
              <a:rPr lang="fr-FR" b="1" dirty="0">
                <a:latin typeface="Trebuchet MS" panose="020B0603020202020204" pitchFamily="34" charset="0"/>
              </a:rPr>
              <a:t/>
            </a:r>
            <a:br>
              <a:rPr lang="fr-FR" b="1" dirty="0">
                <a:latin typeface="Trebuchet MS" panose="020B0603020202020204" pitchFamily="34" charset="0"/>
              </a:rPr>
            </a:br>
            <a:r>
              <a:rPr lang="fr-FR" b="1" dirty="0">
                <a:latin typeface="Trebuchet MS" panose="020B0603020202020204" pitchFamily="34" charset="0"/>
              </a:rPr>
              <a:t/>
            </a:r>
            <a:br>
              <a:rPr lang="fr-FR" b="1" dirty="0">
                <a:latin typeface="Trebuchet MS" panose="020B0603020202020204" pitchFamily="34" charset="0"/>
              </a:rPr>
            </a:br>
            <a:r>
              <a:rPr lang="fr-FR" b="1" dirty="0">
                <a:latin typeface="Trebuchet MS" panose="020B0603020202020204" pitchFamily="34" charset="0"/>
              </a:rPr>
              <a:t/>
            </a:r>
            <a:br>
              <a:rPr lang="fr-FR" b="1" dirty="0">
                <a:latin typeface="Trebuchet MS" panose="020B0603020202020204" pitchFamily="34" charset="0"/>
              </a:rPr>
            </a:br>
            <a:r>
              <a:rPr lang="fr-FR" b="1" dirty="0">
                <a:latin typeface="Trebuchet MS" panose="020B0603020202020204" pitchFamily="34" charset="0"/>
              </a:rPr>
              <a:t/>
            </a:r>
            <a:br>
              <a:rPr lang="fr-FR" b="1" dirty="0">
                <a:latin typeface="Trebuchet MS" panose="020B0603020202020204" pitchFamily="34" charset="0"/>
              </a:rPr>
            </a:br>
            <a:r>
              <a:rPr lang="fr-FR" b="1" dirty="0">
                <a:latin typeface="Trebuchet MS" panose="020B0603020202020204" pitchFamily="34" charset="0"/>
              </a:rPr>
              <a:t>3.1-</a:t>
            </a:r>
            <a:r>
              <a:rPr lang="fr-CA" b="1" dirty="0">
                <a:latin typeface="Trebuchet MS" panose="020B0603020202020204" pitchFamily="34" charset="0"/>
              </a:rPr>
              <a:t>RÉFÉRENTIEL DE MÉTIER ET DE COMPÉTENCES (RMC)</a:t>
            </a:r>
            <a:endParaRPr lang="fr-FR" b="1" dirty="0">
              <a:latin typeface="Trebuchet MS" panose="020B0603020202020204" pitchFamily="34" charset="0"/>
            </a:endParaRPr>
          </a:p>
        </p:txBody>
      </p:sp>
      <p:sp>
        <p:nvSpPr>
          <p:cNvPr id="3" name="Espace réservé du contenu 2">
            <a:extLst>
              <a:ext uri="{FF2B5EF4-FFF2-40B4-BE49-F238E27FC236}">
                <a16:creationId xmlns:a16="http://schemas.microsoft.com/office/drawing/2014/main" xmlns="" id="{5AF94BF3-FF81-8B90-B362-F3974A9E83E9}"/>
              </a:ext>
            </a:extLst>
          </p:cNvPr>
          <p:cNvSpPr>
            <a:spLocks noGrp="1"/>
          </p:cNvSpPr>
          <p:nvPr>
            <p:ph idx="1"/>
          </p:nvPr>
        </p:nvSpPr>
        <p:spPr>
          <a:xfrm>
            <a:off x="20929" y="2083181"/>
            <a:ext cx="10374658" cy="3966984"/>
          </a:xfrm>
        </p:spPr>
        <p:txBody>
          <a:bodyPr>
            <a:noAutofit/>
          </a:bodyPr>
          <a:lstStyle/>
          <a:p>
            <a:pPr marL="0" indent="0">
              <a:buNone/>
            </a:pPr>
            <a:endParaRPr lang="fr-FR" sz="2000" b="1" u="sng" dirty="0">
              <a:effectLst>
                <a:outerShdw blurRad="38100" dist="38100" dir="2700000" algn="tl">
                  <a:srgbClr val="000000">
                    <a:alpha val="43137"/>
                  </a:srgbClr>
                </a:outerShdw>
              </a:effectLst>
              <a:latin typeface="Trebuchet MS" panose="020B0603020202020204" pitchFamily="34" charset="0"/>
            </a:endParaRPr>
          </a:p>
          <a:p>
            <a:endParaRPr lang="fr-FR" sz="2000" b="1" u="sng" dirty="0">
              <a:effectLst>
                <a:outerShdw blurRad="38100" dist="38100" dir="2700000" algn="tl">
                  <a:srgbClr val="000000">
                    <a:alpha val="43137"/>
                  </a:srgbClr>
                </a:outerShdw>
              </a:effectLst>
              <a:latin typeface="Trebuchet MS" panose="020B0603020202020204" pitchFamily="34" charset="0"/>
            </a:endParaRPr>
          </a:p>
          <a:p>
            <a:endParaRPr lang="fr-FR" sz="2000" b="1" u="sng" dirty="0">
              <a:effectLst>
                <a:outerShdw blurRad="38100" dist="38100" dir="2700000" algn="tl">
                  <a:srgbClr val="000000">
                    <a:alpha val="43137"/>
                  </a:srgbClr>
                </a:outerShdw>
              </a:effectLst>
              <a:latin typeface="Trebuchet MS" panose="020B0603020202020204" pitchFamily="34" charset="0"/>
            </a:endParaRPr>
          </a:p>
          <a:p>
            <a:endParaRPr lang="fr-FR" sz="2000" b="1" u="sng" dirty="0">
              <a:effectLst>
                <a:outerShdw blurRad="38100" dist="38100" dir="2700000" algn="tl">
                  <a:srgbClr val="000000">
                    <a:alpha val="43137"/>
                  </a:srgbClr>
                </a:outerShdw>
              </a:effectLst>
              <a:latin typeface="Trebuchet MS" panose="020B0603020202020204" pitchFamily="34" charset="0"/>
            </a:endParaRPr>
          </a:p>
          <a:p>
            <a:pPr marL="0" indent="0">
              <a:buNone/>
            </a:pPr>
            <a:endParaRPr lang="fr-FR" sz="2000" dirty="0">
              <a:effectLst>
                <a:outerShdw blurRad="38100" dist="38100" dir="2700000" algn="tl">
                  <a:srgbClr val="000000">
                    <a:alpha val="43137"/>
                  </a:srgbClr>
                </a:outerShdw>
              </a:effectLst>
              <a:latin typeface="Trebuchet MS" panose="020B0603020202020204" pitchFamily="34" charset="0"/>
            </a:endParaRPr>
          </a:p>
          <a:p>
            <a:pPr marL="0" indent="0">
              <a:buNone/>
            </a:pPr>
            <a:endParaRPr lang="fr-FR" sz="1000" dirty="0">
              <a:latin typeface="Trebuchet MS" panose="020B0603020202020204" pitchFamily="34" charset="0"/>
            </a:endParaRPr>
          </a:p>
          <a:p>
            <a:pPr marL="0" indent="0">
              <a:buNone/>
            </a:pPr>
            <a:endParaRPr lang="fr-FR" sz="1000" dirty="0">
              <a:latin typeface="Trebuchet MS" panose="020B0603020202020204" pitchFamily="34" charset="0"/>
            </a:endParaRPr>
          </a:p>
          <a:p>
            <a:pPr marL="0" indent="0">
              <a:buNone/>
            </a:pPr>
            <a:endParaRPr lang="fr-FR" sz="1000" dirty="0">
              <a:latin typeface="Trebuchet MS" panose="020B0603020202020204" pitchFamily="34" charset="0"/>
            </a:endParaRPr>
          </a:p>
          <a:p>
            <a:pPr marL="0" indent="0">
              <a:buNone/>
            </a:pPr>
            <a:endParaRPr lang="fr-FR" sz="1000" dirty="0">
              <a:latin typeface="Trebuchet MS" panose="020B0603020202020204" pitchFamily="34" charset="0"/>
            </a:endParaRPr>
          </a:p>
          <a:p>
            <a:pPr marL="0" indent="0">
              <a:buNone/>
            </a:pPr>
            <a:endParaRPr lang="fr-FR" sz="2000" dirty="0">
              <a:effectLst>
                <a:outerShdw blurRad="38100" dist="38100" dir="2700000" algn="tl">
                  <a:srgbClr val="000000">
                    <a:alpha val="43137"/>
                  </a:srgbClr>
                </a:outerShdw>
              </a:effectLst>
              <a:latin typeface="Trebuchet MS" panose="020B0603020202020204" pitchFamily="34" charset="0"/>
            </a:endParaRPr>
          </a:p>
        </p:txBody>
      </p:sp>
      <p:sp>
        <p:nvSpPr>
          <p:cNvPr id="6" name="ZoneTexte 5">
            <a:extLst>
              <a:ext uri="{FF2B5EF4-FFF2-40B4-BE49-F238E27FC236}">
                <a16:creationId xmlns:a16="http://schemas.microsoft.com/office/drawing/2014/main" xmlns="" id="{23D97FAB-5CF9-2303-7415-FE8B39CBA97F}"/>
              </a:ext>
            </a:extLst>
          </p:cNvPr>
          <p:cNvSpPr txBox="1"/>
          <p:nvPr/>
        </p:nvSpPr>
        <p:spPr>
          <a:xfrm>
            <a:off x="96252" y="1798812"/>
            <a:ext cx="11529689" cy="4339650"/>
          </a:xfrm>
          <a:prstGeom prst="rect">
            <a:avLst/>
          </a:prstGeom>
          <a:noFill/>
        </p:spPr>
        <p:txBody>
          <a:bodyPr wrap="square">
            <a:spAutoFit/>
          </a:bodyPr>
          <a:lstStyle/>
          <a:p>
            <a:pPr marL="285750" indent="-285750">
              <a:buFont typeface="Wingdings" panose="05000000000000000000" pitchFamily="2" charset="2"/>
              <a:buChar char="q"/>
            </a:pPr>
            <a:r>
              <a:rPr lang="fr-FR" dirty="0">
                <a:solidFill>
                  <a:prstClr val="black"/>
                </a:solidFill>
                <a:effectLst>
                  <a:outerShdw blurRad="38100" dist="38100" dir="2700000" algn="tl">
                    <a:srgbClr val="000000">
                      <a:alpha val="43137"/>
                    </a:srgbClr>
                  </a:outerShdw>
                </a:effectLst>
                <a:latin typeface="Trebuchet MS" panose="020B0603020202020204"/>
              </a:rPr>
              <a:t>Processus de travail : se définit comme une suite d’étapes ordonnées dans le temps, commune</a:t>
            </a:r>
          </a:p>
          <a:p>
            <a:r>
              <a:rPr lang="fr-FR" dirty="0">
                <a:solidFill>
                  <a:prstClr val="black"/>
                </a:solidFill>
                <a:effectLst>
                  <a:outerShdw blurRad="38100" dist="38100" dir="2700000" algn="tl">
                    <a:srgbClr val="000000">
                      <a:alpha val="43137"/>
                    </a:srgbClr>
                  </a:outerShdw>
                </a:effectLst>
                <a:latin typeface="Trebuchet MS" panose="020B0603020202020204"/>
              </a:rPr>
              <a:t>    à la plupart des tâches et qui permettent d’obtenir un résultat du travail (produit ou service). Ces</a:t>
            </a:r>
          </a:p>
          <a:p>
            <a:r>
              <a:rPr lang="fr-FR" dirty="0">
                <a:solidFill>
                  <a:prstClr val="black"/>
                </a:solidFill>
                <a:effectLst>
                  <a:outerShdw blurRad="38100" dist="38100" dir="2700000" algn="tl">
                    <a:srgbClr val="000000">
                      <a:alpha val="43137"/>
                    </a:srgbClr>
                  </a:outerShdw>
                </a:effectLst>
                <a:latin typeface="Trebuchet MS" panose="020B0603020202020204"/>
              </a:rPr>
              <a:t>    étapes sont déterminées après examen du tableau des tâches et opérations. Il doit donc y avoir</a:t>
            </a:r>
          </a:p>
          <a:p>
            <a:r>
              <a:rPr lang="fr-FR" dirty="0">
                <a:solidFill>
                  <a:prstClr val="black"/>
                </a:solidFill>
                <a:effectLst>
                  <a:outerShdw blurRad="38100" dist="38100" dir="2700000" algn="tl">
                    <a:srgbClr val="000000">
                      <a:alpha val="43137"/>
                    </a:srgbClr>
                  </a:outerShdw>
                </a:effectLst>
                <a:latin typeface="Trebuchet MS" panose="020B0603020202020204"/>
              </a:rPr>
              <a:t>    Une correspondance directe entre les étapes du processus de travail et l’ensemble des tâches. </a:t>
            </a:r>
          </a:p>
          <a:p>
            <a:endParaRPr lang="fr-FR" sz="1200" dirty="0">
              <a:solidFill>
                <a:prstClr val="black"/>
              </a:solidFill>
              <a:effectLst>
                <a:outerShdw blurRad="38100" dist="38100" dir="2700000" algn="tl">
                  <a:srgbClr val="000000">
                    <a:alpha val="43137"/>
                  </a:srgbClr>
                </a:outerShdw>
              </a:effectLst>
              <a:latin typeface="Trebuchet MS" panose="020B0603020202020204"/>
            </a:endParaRPr>
          </a:p>
          <a:p>
            <a:r>
              <a:rPr lang="fr-FR" dirty="0">
                <a:solidFill>
                  <a:prstClr val="black"/>
                </a:solidFill>
                <a:effectLst>
                  <a:outerShdw blurRad="38100" dist="38100" dir="2700000" algn="tl">
                    <a:srgbClr val="000000">
                      <a:alpha val="43137"/>
                    </a:srgbClr>
                  </a:outerShdw>
                </a:effectLst>
                <a:latin typeface="Trebuchet MS" panose="020B0603020202020204"/>
              </a:rPr>
              <a:t>Le processus de travail comprend généralement de quatre à six étapes. Il est formulé à l’aide de</a:t>
            </a:r>
          </a:p>
          <a:p>
            <a:r>
              <a:rPr lang="fr-FR" dirty="0">
                <a:solidFill>
                  <a:prstClr val="black"/>
                </a:solidFill>
                <a:effectLst>
                  <a:outerShdw blurRad="38100" dist="38100" dir="2700000" algn="tl">
                    <a:srgbClr val="000000">
                      <a:alpha val="43137"/>
                    </a:srgbClr>
                  </a:outerShdw>
                </a:effectLst>
                <a:latin typeface="Trebuchet MS" panose="020B0603020202020204"/>
              </a:rPr>
              <a:t>verbes d’action avec complément d’objet direct, comme c’est le cas pour les tâches et les </a:t>
            </a:r>
          </a:p>
          <a:p>
            <a:r>
              <a:rPr lang="fr-FR" dirty="0">
                <a:solidFill>
                  <a:prstClr val="black"/>
                </a:solidFill>
                <a:effectLst>
                  <a:outerShdw blurRad="38100" dist="38100" dir="2700000" algn="tl">
                    <a:srgbClr val="000000">
                      <a:alpha val="43137"/>
                    </a:srgbClr>
                  </a:outerShdw>
                </a:effectLst>
                <a:latin typeface="Trebuchet MS" panose="020B0603020202020204"/>
              </a:rPr>
              <a:t>opérations. </a:t>
            </a:r>
          </a:p>
          <a:p>
            <a:endParaRPr lang="fr-FR" sz="1000" dirty="0">
              <a:solidFill>
                <a:prstClr val="black"/>
              </a:solidFill>
              <a:effectLst>
                <a:outerShdw blurRad="38100" dist="38100" dir="2700000" algn="tl">
                  <a:srgbClr val="000000">
                    <a:alpha val="43137"/>
                  </a:srgbClr>
                </a:outerShdw>
              </a:effectLst>
              <a:latin typeface="Trebuchet MS" panose="020B0603020202020204"/>
            </a:endParaRPr>
          </a:p>
          <a:p>
            <a:r>
              <a:rPr lang="fr-FR" dirty="0">
                <a:solidFill>
                  <a:prstClr val="black"/>
                </a:solidFill>
                <a:effectLst>
                  <a:outerShdw blurRad="38100" dist="38100" dir="2700000" algn="tl">
                    <a:srgbClr val="000000">
                      <a:alpha val="43137"/>
                    </a:srgbClr>
                  </a:outerShdw>
                </a:effectLst>
                <a:latin typeface="Trebuchet MS" panose="020B0603020202020204"/>
              </a:rPr>
              <a:t>Le processus de travail pour le métier d’infographe est le suivant :</a:t>
            </a:r>
          </a:p>
          <a:p>
            <a:r>
              <a:rPr lang="fr-FR" dirty="0">
                <a:solidFill>
                  <a:prstClr val="black"/>
                </a:solidFill>
                <a:effectLst>
                  <a:outerShdw blurRad="38100" dist="38100" dir="2700000" algn="tl">
                    <a:srgbClr val="000000">
                      <a:alpha val="43137"/>
                    </a:srgbClr>
                  </a:outerShdw>
                </a:effectLst>
                <a:latin typeface="Trebuchet MS" panose="020B0603020202020204"/>
              </a:rPr>
              <a:t>• planifier son travail </a:t>
            </a:r>
          </a:p>
          <a:p>
            <a:r>
              <a:rPr lang="fr-FR" dirty="0">
                <a:solidFill>
                  <a:prstClr val="black"/>
                </a:solidFill>
                <a:effectLst>
                  <a:outerShdw blurRad="38100" dist="38100" dir="2700000" algn="tl">
                    <a:srgbClr val="000000">
                      <a:alpha val="43137"/>
                    </a:srgbClr>
                  </a:outerShdw>
                </a:effectLst>
                <a:latin typeface="Trebuchet MS" panose="020B0603020202020204"/>
              </a:rPr>
              <a:t>• préparer son matériel</a:t>
            </a:r>
          </a:p>
          <a:p>
            <a:r>
              <a:rPr lang="fr-FR" dirty="0">
                <a:solidFill>
                  <a:prstClr val="black"/>
                </a:solidFill>
                <a:effectLst>
                  <a:outerShdw blurRad="38100" dist="38100" dir="2700000" algn="tl">
                    <a:srgbClr val="000000">
                      <a:alpha val="43137"/>
                    </a:srgbClr>
                  </a:outerShdw>
                </a:effectLst>
                <a:latin typeface="Trebuchet MS" panose="020B0603020202020204"/>
              </a:rPr>
              <a:t>• effectuer son travail</a:t>
            </a:r>
          </a:p>
          <a:p>
            <a:r>
              <a:rPr lang="fr-FR" dirty="0">
                <a:solidFill>
                  <a:prstClr val="black"/>
                </a:solidFill>
                <a:effectLst>
                  <a:outerShdw blurRad="38100" dist="38100" dir="2700000" algn="tl">
                    <a:srgbClr val="000000">
                      <a:alpha val="43137"/>
                    </a:srgbClr>
                  </a:outerShdw>
                </a:effectLst>
                <a:latin typeface="Trebuchet MS" panose="020B0603020202020204"/>
              </a:rPr>
              <a:t>• vérifier son travail</a:t>
            </a:r>
          </a:p>
          <a:p>
            <a:r>
              <a:rPr lang="fr-FR" dirty="0">
                <a:solidFill>
                  <a:prstClr val="black"/>
                </a:solidFill>
                <a:effectLst>
                  <a:outerShdw blurRad="38100" dist="38100" dir="2700000" algn="tl">
                    <a:srgbClr val="000000">
                      <a:alpha val="43137"/>
                    </a:srgbClr>
                  </a:outerShdw>
                </a:effectLst>
                <a:latin typeface="Trebuchet MS" panose="020B0603020202020204"/>
              </a:rPr>
              <a:t>• contrôler le travail</a:t>
            </a:r>
          </a:p>
          <a:p>
            <a:endParaRPr lang="fr-FR" dirty="0">
              <a:solidFill>
                <a:prstClr val="black"/>
              </a:solidFill>
              <a:effectLst>
                <a:outerShdw blurRad="38100" dist="38100" dir="2700000" algn="tl">
                  <a:srgbClr val="000000">
                    <a:alpha val="43137"/>
                  </a:srgbClr>
                </a:outerShdw>
              </a:effectLst>
              <a:latin typeface="Trebuchet MS" panose="020B0603020202020204"/>
            </a:endParaRPr>
          </a:p>
        </p:txBody>
      </p:sp>
    </p:spTree>
    <p:extLst>
      <p:ext uri="{BB962C8B-B14F-4D97-AF65-F5344CB8AC3E}">
        <p14:creationId xmlns:p14="http://schemas.microsoft.com/office/powerpoint/2010/main" val="57373293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xmlns="" id="{F90B5CF3-27D8-C21A-0694-F84996545CDE}"/>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xmlns="" id="{C4D7C110-9F12-7FB8-7C59-0912BE80CC10}"/>
              </a:ext>
            </a:extLst>
          </p:cNvPr>
          <p:cNvSpPr>
            <a:spLocks noGrp="1"/>
          </p:cNvSpPr>
          <p:nvPr>
            <p:ph type="title"/>
          </p:nvPr>
        </p:nvSpPr>
        <p:spPr>
          <a:xfrm>
            <a:off x="1015235" y="666893"/>
            <a:ext cx="10374658" cy="694570"/>
          </a:xfrm>
        </p:spPr>
        <p:txBody>
          <a:bodyPr>
            <a:normAutofit fontScale="90000"/>
          </a:bodyPr>
          <a:lstStyle/>
          <a:p>
            <a:pPr algn="ctr"/>
            <a:r>
              <a:rPr lang="fr-FR" b="1" dirty="0">
                <a:latin typeface="Trebuchet MS" panose="020B0603020202020204" pitchFamily="34" charset="0"/>
              </a:rPr>
              <a:t/>
            </a:r>
            <a:br>
              <a:rPr lang="fr-FR" b="1" dirty="0">
                <a:latin typeface="Trebuchet MS" panose="020B0603020202020204" pitchFamily="34" charset="0"/>
              </a:rPr>
            </a:br>
            <a:r>
              <a:rPr lang="fr-FR" b="1" dirty="0">
                <a:latin typeface="Trebuchet MS" panose="020B0603020202020204" pitchFamily="34" charset="0"/>
              </a:rPr>
              <a:t/>
            </a:r>
            <a:br>
              <a:rPr lang="fr-FR" b="1" dirty="0">
                <a:latin typeface="Trebuchet MS" panose="020B0603020202020204" pitchFamily="34" charset="0"/>
              </a:rPr>
            </a:br>
            <a:r>
              <a:rPr lang="fr-FR" b="1" dirty="0">
                <a:latin typeface="Trebuchet MS" panose="020B0603020202020204" pitchFamily="34" charset="0"/>
              </a:rPr>
              <a:t/>
            </a:r>
            <a:br>
              <a:rPr lang="fr-FR" b="1" dirty="0">
                <a:latin typeface="Trebuchet MS" panose="020B0603020202020204" pitchFamily="34" charset="0"/>
              </a:rPr>
            </a:br>
            <a:r>
              <a:rPr lang="fr-FR" b="1" dirty="0">
                <a:latin typeface="Trebuchet MS" panose="020B0603020202020204" pitchFamily="34" charset="0"/>
              </a:rPr>
              <a:t/>
            </a:r>
            <a:br>
              <a:rPr lang="fr-FR" b="1" dirty="0">
                <a:latin typeface="Trebuchet MS" panose="020B0603020202020204" pitchFamily="34" charset="0"/>
              </a:rPr>
            </a:br>
            <a:r>
              <a:rPr lang="fr-FR" b="1" dirty="0">
                <a:latin typeface="Trebuchet MS" panose="020B0603020202020204" pitchFamily="34" charset="0"/>
              </a:rPr>
              <a:t/>
            </a:r>
            <a:br>
              <a:rPr lang="fr-FR" b="1" dirty="0">
                <a:latin typeface="Trebuchet MS" panose="020B0603020202020204" pitchFamily="34" charset="0"/>
              </a:rPr>
            </a:br>
            <a:r>
              <a:rPr lang="fr-FR" b="1" dirty="0">
                <a:latin typeface="Trebuchet MS" panose="020B0603020202020204" pitchFamily="34" charset="0"/>
              </a:rPr>
              <a:t/>
            </a:r>
            <a:br>
              <a:rPr lang="fr-FR" b="1" dirty="0">
                <a:latin typeface="Trebuchet MS" panose="020B0603020202020204" pitchFamily="34" charset="0"/>
              </a:rPr>
            </a:br>
            <a:r>
              <a:rPr lang="fr-FR" b="1" dirty="0">
                <a:latin typeface="Trebuchet MS" panose="020B0603020202020204" pitchFamily="34" charset="0"/>
              </a:rPr>
              <a:t/>
            </a:r>
            <a:br>
              <a:rPr lang="fr-FR" b="1" dirty="0">
                <a:latin typeface="Trebuchet MS" panose="020B0603020202020204" pitchFamily="34" charset="0"/>
              </a:rPr>
            </a:br>
            <a:r>
              <a:rPr lang="fr-FR" b="1" dirty="0">
                <a:latin typeface="Trebuchet MS" panose="020B0603020202020204" pitchFamily="34" charset="0"/>
              </a:rPr>
              <a:t>3.1-</a:t>
            </a:r>
            <a:r>
              <a:rPr lang="fr-CA" b="1" dirty="0">
                <a:latin typeface="Trebuchet MS" panose="020B0603020202020204" pitchFamily="34" charset="0"/>
              </a:rPr>
              <a:t>RÉFÉRENTIEL DE MÉTIER ET DE COMPÉTENCES (RMC)</a:t>
            </a:r>
            <a:endParaRPr lang="fr-FR" b="1" dirty="0">
              <a:latin typeface="Trebuchet MS" panose="020B0603020202020204" pitchFamily="34" charset="0"/>
            </a:endParaRPr>
          </a:p>
        </p:txBody>
      </p:sp>
      <p:sp>
        <p:nvSpPr>
          <p:cNvPr id="3" name="Espace réservé du contenu 2">
            <a:extLst>
              <a:ext uri="{FF2B5EF4-FFF2-40B4-BE49-F238E27FC236}">
                <a16:creationId xmlns:a16="http://schemas.microsoft.com/office/drawing/2014/main" xmlns="" id="{110A97AF-AE1B-8FC5-5E52-5D89D59C5896}"/>
              </a:ext>
            </a:extLst>
          </p:cNvPr>
          <p:cNvSpPr>
            <a:spLocks noGrp="1"/>
          </p:cNvSpPr>
          <p:nvPr>
            <p:ph idx="1"/>
          </p:nvPr>
        </p:nvSpPr>
        <p:spPr>
          <a:xfrm>
            <a:off x="20929" y="2083181"/>
            <a:ext cx="10374658" cy="3966984"/>
          </a:xfrm>
        </p:spPr>
        <p:txBody>
          <a:bodyPr>
            <a:noAutofit/>
          </a:bodyPr>
          <a:lstStyle/>
          <a:p>
            <a:pPr marL="0" indent="0">
              <a:buNone/>
            </a:pPr>
            <a:endParaRPr lang="fr-FR" sz="2000" b="1" u="sng" dirty="0">
              <a:effectLst>
                <a:outerShdw blurRad="38100" dist="38100" dir="2700000" algn="tl">
                  <a:srgbClr val="000000">
                    <a:alpha val="43137"/>
                  </a:srgbClr>
                </a:outerShdw>
              </a:effectLst>
              <a:latin typeface="Trebuchet MS" panose="020B0603020202020204" pitchFamily="34" charset="0"/>
            </a:endParaRPr>
          </a:p>
          <a:p>
            <a:endParaRPr lang="fr-FR" sz="2000" b="1" u="sng" dirty="0">
              <a:effectLst>
                <a:outerShdw blurRad="38100" dist="38100" dir="2700000" algn="tl">
                  <a:srgbClr val="000000">
                    <a:alpha val="43137"/>
                  </a:srgbClr>
                </a:outerShdw>
              </a:effectLst>
              <a:latin typeface="Trebuchet MS" panose="020B0603020202020204" pitchFamily="34" charset="0"/>
            </a:endParaRPr>
          </a:p>
          <a:p>
            <a:endParaRPr lang="fr-FR" sz="2000" b="1" u="sng" dirty="0">
              <a:effectLst>
                <a:outerShdw blurRad="38100" dist="38100" dir="2700000" algn="tl">
                  <a:srgbClr val="000000">
                    <a:alpha val="43137"/>
                  </a:srgbClr>
                </a:outerShdw>
              </a:effectLst>
              <a:latin typeface="Trebuchet MS" panose="020B0603020202020204" pitchFamily="34" charset="0"/>
            </a:endParaRPr>
          </a:p>
          <a:p>
            <a:endParaRPr lang="fr-FR" sz="2000" b="1" u="sng" dirty="0">
              <a:effectLst>
                <a:outerShdw blurRad="38100" dist="38100" dir="2700000" algn="tl">
                  <a:srgbClr val="000000">
                    <a:alpha val="43137"/>
                  </a:srgbClr>
                </a:outerShdw>
              </a:effectLst>
              <a:latin typeface="Trebuchet MS" panose="020B0603020202020204" pitchFamily="34" charset="0"/>
            </a:endParaRPr>
          </a:p>
          <a:p>
            <a:pPr marL="0" indent="0">
              <a:buNone/>
            </a:pPr>
            <a:endParaRPr lang="fr-FR" sz="2000" dirty="0">
              <a:effectLst>
                <a:outerShdw blurRad="38100" dist="38100" dir="2700000" algn="tl">
                  <a:srgbClr val="000000">
                    <a:alpha val="43137"/>
                  </a:srgbClr>
                </a:outerShdw>
              </a:effectLst>
              <a:latin typeface="Trebuchet MS" panose="020B0603020202020204" pitchFamily="34" charset="0"/>
            </a:endParaRPr>
          </a:p>
          <a:p>
            <a:pPr marL="0" indent="0">
              <a:buNone/>
            </a:pPr>
            <a:endParaRPr lang="fr-FR" sz="1000" dirty="0">
              <a:latin typeface="Trebuchet MS" panose="020B0603020202020204" pitchFamily="34" charset="0"/>
            </a:endParaRPr>
          </a:p>
          <a:p>
            <a:pPr marL="0" indent="0">
              <a:buNone/>
            </a:pPr>
            <a:endParaRPr lang="fr-FR" sz="1000" dirty="0">
              <a:latin typeface="Trebuchet MS" panose="020B0603020202020204" pitchFamily="34" charset="0"/>
            </a:endParaRPr>
          </a:p>
          <a:p>
            <a:pPr marL="0" indent="0">
              <a:buNone/>
            </a:pPr>
            <a:endParaRPr lang="fr-FR" sz="1000" dirty="0">
              <a:latin typeface="Trebuchet MS" panose="020B0603020202020204" pitchFamily="34" charset="0"/>
            </a:endParaRPr>
          </a:p>
          <a:p>
            <a:pPr marL="0" indent="0">
              <a:buNone/>
            </a:pPr>
            <a:endParaRPr lang="fr-FR" sz="1000" dirty="0">
              <a:latin typeface="Trebuchet MS" panose="020B0603020202020204" pitchFamily="34" charset="0"/>
            </a:endParaRPr>
          </a:p>
          <a:p>
            <a:pPr marL="0" indent="0">
              <a:buNone/>
            </a:pPr>
            <a:endParaRPr lang="fr-FR" sz="2000" dirty="0">
              <a:effectLst>
                <a:outerShdw blurRad="38100" dist="38100" dir="2700000" algn="tl">
                  <a:srgbClr val="000000">
                    <a:alpha val="43137"/>
                  </a:srgbClr>
                </a:outerShdw>
              </a:effectLst>
              <a:latin typeface="Trebuchet MS" panose="020B0603020202020204" pitchFamily="34" charset="0"/>
            </a:endParaRPr>
          </a:p>
        </p:txBody>
      </p:sp>
      <p:sp>
        <p:nvSpPr>
          <p:cNvPr id="6" name="ZoneTexte 5">
            <a:extLst>
              <a:ext uri="{FF2B5EF4-FFF2-40B4-BE49-F238E27FC236}">
                <a16:creationId xmlns:a16="http://schemas.microsoft.com/office/drawing/2014/main" xmlns="" id="{5BFF60F2-ADE6-16B7-4085-B6DC5B1EAB46}"/>
              </a:ext>
            </a:extLst>
          </p:cNvPr>
          <p:cNvSpPr txBox="1"/>
          <p:nvPr/>
        </p:nvSpPr>
        <p:spPr>
          <a:xfrm>
            <a:off x="96252" y="1798812"/>
            <a:ext cx="11529689" cy="923330"/>
          </a:xfrm>
          <a:prstGeom prst="rect">
            <a:avLst/>
          </a:prstGeom>
          <a:noFill/>
        </p:spPr>
        <p:txBody>
          <a:bodyPr wrap="square">
            <a:spAutoFit/>
          </a:bodyPr>
          <a:lstStyle/>
          <a:p>
            <a:endParaRPr lang="fr-FR" dirty="0">
              <a:solidFill>
                <a:prstClr val="black"/>
              </a:solidFill>
              <a:effectLst>
                <a:outerShdw blurRad="38100" dist="38100" dir="2700000" algn="tl">
                  <a:srgbClr val="000000">
                    <a:alpha val="43137"/>
                  </a:srgbClr>
                </a:outerShdw>
              </a:effectLst>
              <a:latin typeface="Trebuchet MS" panose="020B0603020202020204"/>
            </a:endParaRPr>
          </a:p>
          <a:p>
            <a:endParaRPr lang="fr-FR" dirty="0">
              <a:solidFill>
                <a:prstClr val="black"/>
              </a:solidFill>
              <a:effectLst>
                <a:outerShdw blurRad="38100" dist="38100" dir="2700000" algn="tl">
                  <a:srgbClr val="000000">
                    <a:alpha val="43137"/>
                  </a:srgbClr>
                </a:outerShdw>
              </a:effectLst>
              <a:latin typeface="Trebuchet MS" panose="020B0603020202020204"/>
            </a:endParaRPr>
          </a:p>
          <a:p>
            <a:endParaRPr lang="fr-FR" dirty="0">
              <a:solidFill>
                <a:prstClr val="black"/>
              </a:solidFill>
              <a:effectLst>
                <a:outerShdw blurRad="38100" dist="38100" dir="2700000" algn="tl">
                  <a:srgbClr val="000000">
                    <a:alpha val="43137"/>
                  </a:srgbClr>
                </a:outerShdw>
              </a:effectLst>
              <a:latin typeface="Trebuchet MS" panose="020B0603020202020204"/>
            </a:endParaRPr>
          </a:p>
        </p:txBody>
      </p:sp>
      <p:sp>
        <p:nvSpPr>
          <p:cNvPr id="5" name="ZoneTexte 4">
            <a:extLst>
              <a:ext uri="{FF2B5EF4-FFF2-40B4-BE49-F238E27FC236}">
                <a16:creationId xmlns:a16="http://schemas.microsoft.com/office/drawing/2014/main" xmlns="" id="{4B6191A2-4737-169E-A1EC-24A01883243A}"/>
              </a:ext>
            </a:extLst>
          </p:cNvPr>
          <p:cNvSpPr txBox="1"/>
          <p:nvPr/>
        </p:nvSpPr>
        <p:spPr>
          <a:xfrm>
            <a:off x="724190" y="1937311"/>
            <a:ext cx="10108910" cy="4524315"/>
          </a:xfrm>
          <a:prstGeom prst="rect">
            <a:avLst/>
          </a:prstGeom>
          <a:noFill/>
        </p:spPr>
        <p:txBody>
          <a:bodyPr wrap="square">
            <a:spAutoFit/>
          </a:bodyPr>
          <a:lstStyle/>
          <a:p>
            <a:r>
              <a:rPr lang="fr-CA" sz="1800" dirty="0">
                <a:solidFill>
                  <a:prstClr val="black"/>
                </a:solidFill>
                <a:effectLst>
                  <a:outerShdw blurRad="38100" dist="38100" dir="2700000" algn="tl">
                    <a:srgbClr val="000000">
                      <a:alpha val="43137"/>
                    </a:srgbClr>
                  </a:outerShdw>
                </a:effectLst>
                <a:latin typeface="Trebuchet MS" panose="020B0603020202020204"/>
              </a:rPr>
              <a:t>Le RMC représente la carte d’identité très détaillée du métier </a:t>
            </a:r>
          </a:p>
          <a:p>
            <a:endParaRPr lang="fr-CA" dirty="0">
              <a:solidFill>
                <a:prstClr val="black"/>
              </a:solidFill>
              <a:effectLst>
                <a:outerShdw blurRad="38100" dist="38100" dir="2700000" algn="tl">
                  <a:srgbClr val="000000">
                    <a:alpha val="43137"/>
                  </a:srgbClr>
                </a:outerShdw>
              </a:effectLst>
              <a:latin typeface="Trebuchet MS" panose="020B0603020202020204"/>
            </a:endParaRPr>
          </a:p>
          <a:p>
            <a:endParaRPr lang="fr-CA" dirty="0">
              <a:solidFill>
                <a:prstClr val="black"/>
              </a:solidFill>
              <a:effectLst>
                <a:outerShdw blurRad="38100" dist="38100" dir="2700000" algn="tl">
                  <a:srgbClr val="000000">
                    <a:alpha val="43137"/>
                  </a:srgbClr>
                </a:outerShdw>
              </a:effectLst>
              <a:latin typeface="Trebuchet MS" panose="020B0603020202020204"/>
            </a:endParaRPr>
          </a:p>
          <a:p>
            <a:endParaRPr lang="fr-CA" dirty="0">
              <a:solidFill>
                <a:prstClr val="black"/>
              </a:solidFill>
              <a:effectLst>
                <a:outerShdw blurRad="38100" dist="38100" dir="2700000" algn="tl">
                  <a:srgbClr val="000000">
                    <a:alpha val="43137"/>
                  </a:srgbClr>
                </a:outerShdw>
              </a:effectLst>
              <a:latin typeface="Trebuchet MS" panose="020B0603020202020204"/>
            </a:endParaRPr>
          </a:p>
          <a:p>
            <a:endParaRPr lang="fr-CA" dirty="0">
              <a:solidFill>
                <a:prstClr val="black"/>
              </a:solidFill>
              <a:effectLst>
                <a:outerShdw blurRad="38100" dist="38100" dir="2700000" algn="tl">
                  <a:srgbClr val="000000">
                    <a:alpha val="43137"/>
                  </a:srgbClr>
                </a:outerShdw>
              </a:effectLst>
              <a:latin typeface="Trebuchet MS" panose="020B0603020202020204"/>
            </a:endParaRPr>
          </a:p>
          <a:p>
            <a:endParaRPr lang="fr-CA" dirty="0">
              <a:solidFill>
                <a:prstClr val="black"/>
              </a:solidFill>
              <a:effectLst>
                <a:outerShdw blurRad="38100" dist="38100" dir="2700000" algn="tl">
                  <a:srgbClr val="000000">
                    <a:alpha val="43137"/>
                  </a:srgbClr>
                </a:outerShdw>
              </a:effectLst>
              <a:latin typeface="Trebuchet MS" panose="020B0603020202020204"/>
            </a:endParaRPr>
          </a:p>
          <a:p>
            <a:endParaRPr lang="fr-CA" dirty="0">
              <a:solidFill>
                <a:prstClr val="black"/>
              </a:solidFill>
              <a:effectLst>
                <a:outerShdw blurRad="38100" dist="38100" dir="2700000" algn="tl">
                  <a:srgbClr val="000000">
                    <a:alpha val="43137"/>
                  </a:srgbClr>
                </a:outerShdw>
              </a:effectLst>
              <a:latin typeface="Trebuchet MS" panose="020B0603020202020204"/>
            </a:endParaRPr>
          </a:p>
          <a:p>
            <a:endParaRPr lang="fr-CA" dirty="0">
              <a:solidFill>
                <a:prstClr val="black"/>
              </a:solidFill>
              <a:effectLst>
                <a:outerShdw blurRad="38100" dist="38100" dir="2700000" algn="tl">
                  <a:srgbClr val="000000">
                    <a:alpha val="43137"/>
                  </a:srgbClr>
                </a:outerShdw>
              </a:effectLst>
              <a:latin typeface="Trebuchet MS" panose="020B0603020202020204"/>
            </a:endParaRPr>
          </a:p>
          <a:p>
            <a:endParaRPr lang="fr-CA" dirty="0">
              <a:solidFill>
                <a:prstClr val="black"/>
              </a:solidFill>
              <a:effectLst>
                <a:outerShdw blurRad="38100" dist="38100" dir="2700000" algn="tl">
                  <a:srgbClr val="000000">
                    <a:alpha val="43137"/>
                  </a:srgbClr>
                </a:outerShdw>
              </a:effectLst>
              <a:latin typeface="Trebuchet MS" panose="020B0603020202020204"/>
            </a:endParaRPr>
          </a:p>
          <a:p>
            <a:endParaRPr lang="fr-CA" dirty="0">
              <a:solidFill>
                <a:prstClr val="black"/>
              </a:solidFill>
              <a:effectLst>
                <a:outerShdw blurRad="38100" dist="38100" dir="2700000" algn="tl">
                  <a:srgbClr val="000000">
                    <a:alpha val="43137"/>
                  </a:srgbClr>
                </a:outerShdw>
              </a:effectLst>
              <a:latin typeface="Trebuchet MS" panose="020B0603020202020204"/>
            </a:endParaRPr>
          </a:p>
          <a:p>
            <a:endParaRPr lang="fr-CA" dirty="0">
              <a:solidFill>
                <a:prstClr val="black"/>
              </a:solidFill>
              <a:effectLst>
                <a:outerShdw blurRad="38100" dist="38100" dir="2700000" algn="tl">
                  <a:srgbClr val="000000">
                    <a:alpha val="43137"/>
                  </a:srgbClr>
                </a:outerShdw>
              </a:effectLst>
              <a:latin typeface="Trebuchet MS" panose="020B0603020202020204"/>
            </a:endParaRPr>
          </a:p>
          <a:p>
            <a:endParaRPr lang="fr-CA" dirty="0">
              <a:solidFill>
                <a:prstClr val="black"/>
              </a:solidFill>
              <a:effectLst>
                <a:outerShdw blurRad="38100" dist="38100" dir="2700000" algn="tl">
                  <a:srgbClr val="000000">
                    <a:alpha val="43137"/>
                  </a:srgbClr>
                </a:outerShdw>
              </a:effectLst>
              <a:latin typeface="Trebuchet MS" panose="020B0603020202020204"/>
            </a:endParaRPr>
          </a:p>
          <a:p>
            <a:pPr algn="ctr"/>
            <a:endParaRPr lang="fr-CA" dirty="0">
              <a:solidFill>
                <a:prstClr val="black"/>
              </a:solidFill>
              <a:effectLst>
                <a:outerShdw blurRad="38100" dist="38100" dir="2700000" algn="tl">
                  <a:srgbClr val="000000">
                    <a:alpha val="43137"/>
                  </a:srgbClr>
                </a:outerShdw>
              </a:effectLst>
              <a:latin typeface="Trebuchet MS" panose="020B0603020202020204"/>
            </a:endParaRPr>
          </a:p>
          <a:p>
            <a:endParaRPr lang="fr-CA" dirty="0">
              <a:solidFill>
                <a:prstClr val="black"/>
              </a:solidFill>
              <a:effectLst>
                <a:outerShdw blurRad="38100" dist="38100" dir="2700000" algn="tl">
                  <a:srgbClr val="000000">
                    <a:alpha val="43137"/>
                  </a:srgbClr>
                </a:outerShdw>
              </a:effectLst>
              <a:latin typeface="Trebuchet MS" panose="020B0603020202020204"/>
            </a:endParaRPr>
          </a:p>
          <a:p>
            <a:endParaRPr lang="fr-CA" dirty="0">
              <a:solidFill>
                <a:prstClr val="black"/>
              </a:solidFill>
              <a:effectLst>
                <a:outerShdw blurRad="38100" dist="38100" dir="2700000" algn="tl">
                  <a:srgbClr val="000000">
                    <a:alpha val="43137"/>
                  </a:srgbClr>
                </a:outerShdw>
              </a:effectLst>
              <a:latin typeface="Trebuchet MS" panose="020B0603020202020204"/>
            </a:endParaRPr>
          </a:p>
          <a:p>
            <a:endParaRPr lang="fr-FR" dirty="0">
              <a:effectLst>
                <a:outerShdw blurRad="38100" dist="38100" dir="2700000" algn="tl">
                  <a:srgbClr val="000000">
                    <a:alpha val="43137"/>
                  </a:srgbClr>
                </a:outerShdw>
              </a:effectLst>
            </a:endParaRPr>
          </a:p>
        </p:txBody>
      </p:sp>
      <p:pic>
        <p:nvPicPr>
          <p:cNvPr id="7" name="Image 6">
            <a:extLst>
              <a:ext uri="{FF2B5EF4-FFF2-40B4-BE49-F238E27FC236}">
                <a16:creationId xmlns:a16="http://schemas.microsoft.com/office/drawing/2014/main" xmlns="" id="{DCB96937-486B-C483-BB11-6454A815C25D}"/>
              </a:ext>
            </a:extLst>
          </p:cNvPr>
          <p:cNvPicPr>
            <a:picLocks noChangeAspect="1"/>
          </p:cNvPicPr>
          <p:nvPr/>
        </p:nvPicPr>
        <p:blipFill>
          <a:blip r:embed="rId2"/>
          <a:stretch>
            <a:fillRect/>
          </a:stretch>
        </p:blipFill>
        <p:spPr>
          <a:xfrm>
            <a:off x="2773680" y="2622188"/>
            <a:ext cx="5521233" cy="3196046"/>
          </a:xfrm>
          <a:prstGeom prst="rect">
            <a:avLst/>
          </a:prstGeom>
        </p:spPr>
      </p:pic>
    </p:spTree>
    <p:extLst>
      <p:ext uri="{BB962C8B-B14F-4D97-AF65-F5344CB8AC3E}">
        <p14:creationId xmlns:p14="http://schemas.microsoft.com/office/powerpoint/2010/main" val="293595257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xmlns="" id="{2AA94CCE-DBA5-9DBA-2DA6-492EBF0670FD}"/>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xmlns="" id="{45449E4C-C21A-972A-DF74-E8BB39701CF3}"/>
              </a:ext>
            </a:extLst>
          </p:cNvPr>
          <p:cNvSpPr>
            <a:spLocks noGrp="1"/>
          </p:cNvSpPr>
          <p:nvPr>
            <p:ph type="title"/>
          </p:nvPr>
        </p:nvSpPr>
        <p:spPr>
          <a:xfrm>
            <a:off x="1015235" y="666893"/>
            <a:ext cx="10374658" cy="694570"/>
          </a:xfrm>
        </p:spPr>
        <p:txBody>
          <a:bodyPr>
            <a:normAutofit fontScale="90000"/>
          </a:bodyPr>
          <a:lstStyle/>
          <a:p>
            <a:pPr algn="ctr"/>
            <a:r>
              <a:rPr lang="fr-FR" b="1" dirty="0">
                <a:latin typeface="Trebuchet MS" panose="020B0603020202020204" pitchFamily="34" charset="0"/>
              </a:rPr>
              <a:t/>
            </a:r>
            <a:br>
              <a:rPr lang="fr-FR" b="1" dirty="0">
                <a:latin typeface="Trebuchet MS" panose="020B0603020202020204" pitchFamily="34" charset="0"/>
              </a:rPr>
            </a:br>
            <a:r>
              <a:rPr lang="fr-FR" b="1" dirty="0">
                <a:latin typeface="Trebuchet MS" panose="020B0603020202020204" pitchFamily="34" charset="0"/>
              </a:rPr>
              <a:t/>
            </a:r>
            <a:br>
              <a:rPr lang="fr-FR" b="1" dirty="0">
                <a:latin typeface="Trebuchet MS" panose="020B0603020202020204" pitchFamily="34" charset="0"/>
              </a:rPr>
            </a:br>
            <a:r>
              <a:rPr lang="fr-FR" b="1" dirty="0">
                <a:latin typeface="Trebuchet MS" panose="020B0603020202020204" pitchFamily="34" charset="0"/>
              </a:rPr>
              <a:t/>
            </a:r>
            <a:br>
              <a:rPr lang="fr-FR" b="1" dirty="0">
                <a:latin typeface="Trebuchet MS" panose="020B0603020202020204" pitchFamily="34" charset="0"/>
              </a:rPr>
            </a:br>
            <a:r>
              <a:rPr lang="fr-FR" b="1" dirty="0">
                <a:latin typeface="Trebuchet MS" panose="020B0603020202020204" pitchFamily="34" charset="0"/>
              </a:rPr>
              <a:t/>
            </a:r>
            <a:br>
              <a:rPr lang="fr-FR" b="1" dirty="0">
                <a:latin typeface="Trebuchet MS" panose="020B0603020202020204" pitchFamily="34" charset="0"/>
              </a:rPr>
            </a:br>
            <a:r>
              <a:rPr lang="fr-FR" b="1" dirty="0">
                <a:latin typeface="Trebuchet MS" panose="020B0603020202020204" pitchFamily="34" charset="0"/>
              </a:rPr>
              <a:t/>
            </a:r>
            <a:br>
              <a:rPr lang="fr-FR" b="1" dirty="0">
                <a:latin typeface="Trebuchet MS" panose="020B0603020202020204" pitchFamily="34" charset="0"/>
              </a:rPr>
            </a:br>
            <a:r>
              <a:rPr lang="fr-FR" b="1" dirty="0">
                <a:latin typeface="Trebuchet MS" panose="020B0603020202020204" pitchFamily="34" charset="0"/>
              </a:rPr>
              <a:t/>
            </a:r>
            <a:br>
              <a:rPr lang="fr-FR" b="1" dirty="0">
                <a:latin typeface="Trebuchet MS" panose="020B0603020202020204" pitchFamily="34" charset="0"/>
              </a:rPr>
            </a:br>
            <a:r>
              <a:rPr lang="fr-FR" b="1" dirty="0">
                <a:latin typeface="Trebuchet MS" panose="020B0603020202020204" pitchFamily="34" charset="0"/>
              </a:rPr>
              <a:t/>
            </a:r>
            <a:br>
              <a:rPr lang="fr-FR" b="1" dirty="0">
                <a:latin typeface="Trebuchet MS" panose="020B0603020202020204" pitchFamily="34" charset="0"/>
              </a:rPr>
            </a:br>
            <a:r>
              <a:rPr lang="fr-FR" b="1" dirty="0">
                <a:latin typeface="Trebuchet MS" panose="020B0603020202020204" pitchFamily="34" charset="0"/>
              </a:rPr>
              <a:t>3.1-</a:t>
            </a:r>
            <a:r>
              <a:rPr lang="fr-CA" b="1" dirty="0">
                <a:latin typeface="Trebuchet MS" panose="020B0603020202020204" pitchFamily="34" charset="0"/>
              </a:rPr>
              <a:t>RÉFÉRENTIEL DE MÉTIER ET DE COMPÉTENCES (RMC)</a:t>
            </a:r>
            <a:endParaRPr lang="fr-FR" b="1" dirty="0">
              <a:latin typeface="Trebuchet MS" panose="020B0603020202020204" pitchFamily="34" charset="0"/>
            </a:endParaRPr>
          </a:p>
        </p:txBody>
      </p:sp>
      <p:sp>
        <p:nvSpPr>
          <p:cNvPr id="3" name="Espace réservé du contenu 2">
            <a:extLst>
              <a:ext uri="{FF2B5EF4-FFF2-40B4-BE49-F238E27FC236}">
                <a16:creationId xmlns:a16="http://schemas.microsoft.com/office/drawing/2014/main" xmlns="" id="{AFB19672-107D-17BD-7333-7957B2540AB6}"/>
              </a:ext>
            </a:extLst>
          </p:cNvPr>
          <p:cNvSpPr>
            <a:spLocks noGrp="1"/>
          </p:cNvSpPr>
          <p:nvPr>
            <p:ph idx="1"/>
          </p:nvPr>
        </p:nvSpPr>
        <p:spPr>
          <a:xfrm>
            <a:off x="20929" y="2083181"/>
            <a:ext cx="10374658" cy="3966984"/>
          </a:xfrm>
        </p:spPr>
        <p:txBody>
          <a:bodyPr>
            <a:noAutofit/>
          </a:bodyPr>
          <a:lstStyle/>
          <a:p>
            <a:pPr marL="0" indent="0">
              <a:buNone/>
            </a:pPr>
            <a:endParaRPr lang="fr-FR" sz="2000" b="1" u="sng" dirty="0">
              <a:effectLst>
                <a:outerShdw blurRad="38100" dist="38100" dir="2700000" algn="tl">
                  <a:srgbClr val="000000">
                    <a:alpha val="43137"/>
                  </a:srgbClr>
                </a:outerShdw>
              </a:effectLst>
              <a:latin typeface="Trebuchet MS" panose="020B0603020202020204" pitchFamily="34" charset="0"/>
            </a:endParaRPr>
          </a:p>
          <a:p>
            <a:endParaRPr lang="fr-FR" sz="2000" b="1" u="sng" dirty="0">
              <a:effectLst>
                <a:outerShdw blurRad="38100" dist="38100" dir="2700000" algn="tl">
                  <a:srgbClr val="000000">
                    <a:alpha val="43137"/>
                  </a:srgbClr>
                </a:outerShdw>
              </a:effectLst>
              <a:latin typeface="Trebuchet MS" panose="020B0603020202020204" pitchFamily="34" charset="0"/>
            </a:endParaRPr>
          </a:p>
          <a:p>
            <a:endParaRPr lang="fr-FR" sz="2000" b="1" u="sng" dirty="0">
              <a:effectLst>
                <a:outerShdw blurRad="38100" dist="38100" dir="2700000" algn="tl">
                  <a:srgbClr val="000000">
                    <a:alpha val="43137"/>
                  </a:srgbClr>
                </a:outerShdw>
              </a:effectLst>
              <a:latin typeface="Trebuchet MS" panose="020B0603020202020204" pitchFamily="34" charset="0"/>
            </a:endParaRPr>
          </a:p>
          <a:p>
            <a:endParaRPr lang="fr-FR" sz="2000" b="1" u="sng" dirty="0">
              <a:effectLst>
                <a:outerShdw blurRad="38100" dist="38100" dir="2700000" algn="tl">
                  <a:srgbClr val="000000">
                    <a:alpha val="43137"/>
                  </a:srgbClr>
                </a:outerShdw>
              </a:effectLst>
              <a:latin typeface="Trebuchet MS" panose="020B0603020202020204" pitchFamily="34" charset="0"/>
            </a:endParaRPr>
          </a:p>
          <a:p>
            <a:pPr marL="0" indent="0">
              <a:buNone/>
            </a:pPr>
            <a:endParaRPr lang="fr-FR" sz="2000" dirty="0">
              <a:effectLst>
                <a:outerShdw blurRad="38100" dist="38100" dir="2700000" algn="tl">
                  <a:srgbClr val="000000">
                    <a:alpha val="43137"/>
                  </a:srgbClr>
                </a:outerShdw>
              </a:effectLst>
              <a:latin typeface="Trebuchet MS" panose="020B0603020202020204" pitchFamily="34" charset="0"/>
            </a:endParaRPr>
          </a:p>
          <a:p>
            <a:pPr marL="0" indent="0">
              <a:buNone/>
            </a:pPr>
            <a:endParaRPr lang="fr-FR" sz="1000" dirty="0">
              <a:latin typeface="Trebuchet MS" panose="020B0603020202020204" pitchFamily="34" charset="0"/>
            </a:endParaRPr>
          </a:p>
          <a:p>
            <a:pPr marL="0" indent="0">
              <a:buNone/>
            </a:pPr>
            <a:endParaRPr lang="fr-FR" sz="1000" dirty="0">
              <a:latin typeface="Trebuchet MS" panose="020B0603020202020204" pitchFamily="34" charset="0"/>
            </a:endParaRPr>
          </a:p>
          <a:p>
            <a:pPr marL="0" indent="0">
              <a:buNone/>
            </a:pPr>
            <a:endParaRPr lang="fr-FR" sz="1000" dirty="0">
              <a:latin typeface="Trebuchet MS" panose="020B0603020202020204" pitchFamily="34" charset="0"/>
            </a:endParaRPr>
          </a:p>
          <a:p>
            <a:pPr marL="0" indent="0">
              <a:buNone/>
            </a:pPr>
            <a:endParaRPr lang="fr-FR" sz="1000" dirty="0">
              <a:latin typeface="Trebuchet MS" panose="020B0603020202020204" pitchFamily="34" charset="0"/>
            </a:endParaRPr>
          </a:p>
          <a:p>
            <a:pPr marL="0" indent="0">
              <a:buNone/>
            </a:pPr>
            <a:endParaRPr lang="fr-FR" sz="2000" dirty="0">
              <a:effectLst>
                <a:outerShdw blurRad="38100" dist="38100" dir="2700000" algn="tl">
                  <a:srgbClr val="000000">
                    <a:alpha val="43137"/>
                  </a:srgbClr>
                </a:outerShdw>
              </a:effectLst>
              <a:latin typeface="Trebuchet MS" panose="020B0603020202020204" pitchFamily="34" charset="0"/>
            </a:endParaRPr>
          </a:p>
        </p:txBody>
      </p:sp>
      <p:sp>
        <p:nvSpPr>
          <p:cNvPr id="6" name="ZoneTexte 5">
            <a:extLst>
              <a:ext uri="{FF2B5EF4-FFF2-40B4-BE49-F238E27FC236}">
                <a16:creationId xmlns:a16="http://schemas.microsoft.com/office/drawing/2014/main" xmlns="" id="{D1F2D083-4DB3-45AE-EC05-C2408DEFD7D6}"/>
              </a:ext>
            </a:extLst>
          </p:cNvPr>
          <p:cNvSpPr txBox="1"/>
          <p:nvPr/>
        </p:nvSpPr>
        <p:spPr>
          <a:xfrm>
            <a:off x="96252" y="1798812"/>
            <a:ext cx="11529689" cy="923330"/>
          </a:xfrm>
          <a:prstGeom prst="rect">
            <a:avLst/>
          </a:prstGeom>
          <a:noFill/>
        </p:spPr>
        <p:txBody>
          <a:bodyPr wrap="square">
            <a:spAutoFit/>
          </a:bodyPr>
          <a:lstStyle/>
          <a:p>
            <a:endParaRPr lang="fr-FR" dirty="0">
              <a:solidFill>
                <a:prstClr val="black"/>
              </a:solidFill>
              <a:effectLst>
                <a:outerShdw blurRad="38100" dist="38100" dir="2700000" algn="tl">
                  <a:srgbClr val="000000">
                    <a:alpha val="43137"/>
                  </a:srgbClr>
                </a:outerShdw>
              </a:effectLst>
              <a:latin typeface="Trebuchet MS" panose="020B0603020202020204"/>
            </a:endParaRPr>
          </a:p>
          <a:p>
            <a:endParaRPr lang="fr-FR" dirty="0">
              <a:solidFill>
                <a:prstClr val="black"/>
              </a:solidFill>
              <a:effectLst>
                <a:outerShdw blurRad="38100" dist="38100" dir="2700000" algn="tl">
                  <a:srgbClr val="000000">
                    <a:alpha val="43137"/>
                  </a:srgbClr>
                </a:outerShdw>
              </a:effectLst>
              <a:latin typeface="Trebuchet MS" panose="020B0603020202020204"/>
            </a:endParaRPr>
          </a:p>
          <a:p>
            <a:endParaRPr lang="fr-FR" dirty="0">
              <a:solidFill>
                <a:prstClr val="black"/>
              </a:solidFill>
              <a:effectLst>
                <a:outerShdw blurRad="38100" dist="38100" dir="2700000" algn="tl">
                  <a:srgbClr val="000000">
                    <a:alpha val="43137"/>
                  </a:srgbClr>
                </a:outerShdw>
              </a:effectLst>
              <a:latin typeface="Trebuchet MS" panose="020B0603020202020204"/>
            </a:endParaRPr>
          </a:p>
        </p:txBody>
      </p:sp>
      <p:sp>
        <p:nvSpPr>
          <p:cNvPr id="5" name="ZoneTexte 4">
            <a:extLst>
              <a:ext uri="{FF2B5EF4-FFF2-40B4-BE49-F238E27FC236}">
                <a16:creationId xmlns:a16="http://schemas.microsoft.com/office/drawing/2014/main" xmlns="" id="{287E16C5-407C-DB3F-38E8-BB9FDE492B99}"/>
              </a:ext>
            </a:extLst>
          </p:cNvPr>
          <p:cNvSpPr txBox="1"/>
          <p:nvPr/>
        </p:nvSpPr>
        <p:spPr>
          <a:xfrm>
            <a:off x="1041545" y="2421032"/>
            <a:ext cx="10108910" cy="2015936"/>
          </a:xfrm>
          <a:prstGeom prst="rect">
            <a:avLst/>
          </a:prstGeom>
          <a:noFill/>
        </p:spPr>
        <p:txBody>
          <a:bodyPr wrap="square">
            <a:spAutoFit/>
          </a:bodyPr>
          <a:lstStyle/>
          <a:p>
            <a:pPr algn="ctr"/>
            <a:endParaRPr lang="fr-CA" dirty="0">
              <a:solidFill>
                <a:prstClr val="black"/>
              </a:solidFill>
              <a:effectLst>
                <a:outerShdw blurRad="38100" dist="38100" dir="2700000" algn="tl">
                  <a:srgbClr val="000000">
                    <a:alpha val="43137"/>
                  </a:srgbClr>
                </a:outerShdw>
              </a:effectLst>
              <a:latin typeface="Trebuchet MS" panose="020B0603020202020204"/>
            </a:endParaRPr>
          </a:p>
          <a:p>
            <a:pPr algn="ctr"/>
            <a:endParaRPr lang="fr-CA" dirty="0">
              <a:solidFill>
                <a:prstClr val="black"/>
              </a:solidFill>
              <a:effectLst>
                <a:outerShdw blurRad="38100" dist="38100" dir="2700000" algn="tl">
                  <a:srgbClr val="000000">
                    <a:alpha val="43137"/>
                  </a:srgbClr>
                </a:outerShdw>
              </a:effectLst>
              <a:latin typeface="Trebuchet MS" panose="020B0603020202020204"/>
            </a:endParaRPr>
          </a:p>
          <a:p>
            <a:pPr algn="ctr"/>
            <a:endParaRPr lang="fr-CA" dirty="0">
              <a:solidFill>
                <a:prstClr val="black"/>
              </a:solidFill>
              <a:effectLst>
                <a:outerShdw blurRad="38100" dist="38100" dir="2700000" algn="tl">
                  <a:srgbClr val="000000">
                    <a:alpha val="43137"/>
                  </a:srgbClr>
                </a:outerShdw>
              </a:effectLst>
              <a:latin typeface="Trebuchet MS" panose="020B0603020202020204"/>
            </a:endParaRPr>
          </a:p>
          <a:p>
            <a:pPr algn="ctr"/>
            <a:endParaRPr lang="fr-CA" dirty="0">
              <a:solidFill>
                <a:prstClr val="black"/>
              </a:solidFill>
              <a:effectLst>
                <a:outerShdw blurRad="38100" dist="38100" dir="2700000" algn="tl">
                  <a:srgbClr val="000000">
                    <a:alpha val="43137"/>
                  </a:srgbClr>
                </a:outerShdw>
              </a:effectLst>
              <a:latin typeface="Trebuchet MS" panose="020B0603020202020204"/>
            </a:endParaRPr>
          </a:p>
          <a:p>
            <a:pPr algn="ctr"/>
            <a:r>
              <a:rPr lang="fr-CA" sz="3500" dirty="0">
                <a:solidFill>
                  <a:prstClr val="black"/>
                </a:solidFill>
                <a:effectLst>
                  <a:outerShdw blurRad="38100" dist="38100" dir="2700000" algn="tl">
                    <a:srgbClr val="000000">
                      <a:alpha val="43137"/>
                    </a:srgbClr>
                  </a:outerShdw>
                </a:effectLst>
                <a:latin typeface="Trebuchet MS" panose="020B0603020202020204"/>
                <a:hlinkClick r:id="rId2" action="ppaction://hlinkfile"/>
              </a:rPr>
              <a:t>CANEVAS RMC</a:t>
            </a:r>
            <a:endParaRPr lang="fr-CA" sz="3500" dirty="0">
              <a:solidFill>
                <a:prstClr val="black"/>
              </a:solidFill>
              <a:effectLst>
                <a:outerShdw blurRad="38100" dist="38100" dir="2700000" algn="tl">
                  <a:srgbClr val="000000">
                    <a:alpha val="43137"/>
                  </a:srgbClr>
                </a:outerShdw>
              </a:effectLst>
              <a:latin typeface="Trebuchet MS" panose="020B0603020202020204"/>
            </a:endParaRPr>
          </a:p>
          <a:p>
            <a:endParaRPr lang="fr-CA" dirty="0">
              <a:solidFill>
                <a:prstClr val="black"/>
              </a:solidFill>
              <a:effectLst>
                <a:outerShdw blurRad="38100" dist="38100" dir="2700000" algn="tl">
                  <a:srgbClr val="000000">
                    <a:alpha val="43137"/>
                  </a:srgbClr>
                </a:outerShdw>
              </a:effectLst>
              <a:latin typeface="Trebuchet MS" panose="020B0603020202020204"/>
            </a:endParaRPr>
          </a:p>
        </p:txBody>
      </p:sp>
    </p:spTree>
    <p:extLst>
      <p:ext uri="{BB962C8B-B14F-4D97-AF65-F5344CB8AC3E}">
        <p14:creationId xmlns:p14="http://schemas.microsoft.com/office/powerpoint/2010/main" val="390774399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xmlns="" id="{216682A5-6BE5-84A6-65AC-B9105CCE15D8}"/>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xmlns="" id="{FD04AC11-84BA-5173-5F0C-B2F4F83ED50A}"/>
              </a:ext>
            </a:extLst>
          </p:cNvPr>
          <p:cNvSpPr>
            <a:spLocks noGrp="1"/>
          </p:cNvSpPr>
          <p:nvPr>
            <p:ph type="title"/>
          </p:nvPr>
        </p:nvSpPr>
        <p:spPr>
          <a:xfrm>
            <a:off x="3485767" y="533543"/>
            <a:ext cx="5220465" cy="694570"/>
          </a:xfrm>
        </p:spPr>
        <p:txBody>
          <a:bodyPr>
            <a:normAutofit fontScale="90000"/>
          </a:bodyPr>
          <a:lstStyle/>
          <a:p>
            <a:pPr algn="ctr"/>
            <a:r>
              <a:rPr lang="fr-FR" b="1" dirty="0">
                <a:latin typeface="Trebuchet MS" panose="020B0603020202020204" pitchFamily="34" charset="0"/>
              </a:rPr>
              <a:t/>
            </a:r>
            <a:br>
              <a:rPr lang="fr-FR" b="1" dirty="0">
                <a:latin typeface="Trebuchet MS" panose="020B0603020202020204" pitchFamily="34" charset="0"/>
              </a:rPr>
            </a:br>
            <a:r>
              <a:rPr lang="fr-FR" b="1" dirty="0">
                <a:latin typeface="Trebuchet MS" panose="020B0603020202020204" pitchFamily="34" charset="0"/>
              </a:rPr>
              <a:t/>
            </a:r>
            <a:br>
              <a:rPr lang="fr-FR" b="1" dirty="0">
                <a:latin typeface="Trebuchet MS" panose="020B0603020202020204" pitchFamily="34" charset="0"/>
              </a:rPr>
            </a:br>
            <a:r>
              <a:rPr lang="fr-FR" b="1" dirty="0">
                <a:latin typeface="Trebuchet MS" panose="020B0603020202020204" pitchFamily="34" charset="0"/>
              </a:rPr>
              <a:t/>
            </a:r>
            <a:br>
              <a:rPr lang="fr-FR" b="1" dirty="0">
                <a:latin typeface="Trebuchet MS" panose="020B0603020202020204" pitchFamily="34" charset="0"/>
              </a:rPr>
            </a:br>
            <a:r>
              <a:rPr lang="fr-FR" b="1" dirty="0">
                <a:latin typeface="Trebuchet MS" panose="020B0603020202020204" pitchFamily="34" charset="0"/>
              </a:rPr>
              <a:t/>
            </a:r>
            <a:br>
              <a:rPr lang="fr-FR" b="1" dirty="0">
                <a:latin typeface="Trebuchet MS" panose="020B0603020202020204" pitchFamily="34" charset="0"/>
              </a:rPr>
            </a:br>
            <a:r>
              <a:rPr lang="fr-FR" b="1" dirty="0">
                <a:latin typeface="Trebuchet MS" panose="020B0603020202020204" pitchFamily="34" charset="0"/>
              </a:rPr>
              <a:t/>
            </a:r>
            <a:br>
              <a:rPr lang="fr-FR" b="1" dirty="0">
                <a:latin typeface="Trebuchet MS" panose="020B0603020202020204" pitchFamily="34" charset="0"/>
              </a:rPr>
            </a:br>
            <a:r>
              <a:rPr lang="fr-FR" b="1" dirty="0">
                <a:latin typeface="Trebuchet MS" panose="020B0603020202020204" pitchFamily="34" charset="0"/>
              </a:rPr>
              <a:t/>
            </a:r>
            <a:br>
              <a:rPr lang="fr-FR" b="1" dirty="0">
                <a:latin typeface="Trebuchet MS" panose="020B0603020202020204" pitchFamily="34" charset="0"/>
              </a:rPr>
            </a:br>
            <a:r>
              <a:rPr lang="fr-FR" b="1" dirty="0">
                <a:latin typeface="Trebuchet MS" panose="020B0603020202020204" pitchFamily="34" charset="0"/>
              </a:rPr>
              <a:t>3.2-PROJET DE FORMATION</a:t>
            </a:r>
            <a:r>
              <a:rPr lang="fr-CA" b="1" dirty="0">
                <a:latin typeface="Trebuchet MS" panose="020B0603020202020204" pitchFamily="34" charset="0"/>
              </a:rPr>
              <a:t> (PF)</a:t>
            </a:r>
            <a:endParaRPr lang="fr-FR" b="1" dirty="0">
              <a:latin typeface="Trebuchet MS" panose="020B0603020202020204" pitchFamily="34" charset="0"/>
            </a:endParaRPr>
          </a:p>
        </p:txBody>
      </p:sp>
      <p:sp>
        <p:nvSpPr>
          <p:cNvPr id="3" name="Espace réservé du contenu 2">
            <a:extLst>
              <a:ext uri="{FF2B5EF4-FFF2-40B4-BE49-F238E27FC236}">
                <a16:creationId xmlns:a16="http://schemas.microsoft.com/office/drawing/2014/main" xmlns="" id="{2FC5DF66-6562-5C7E-350A-BEE9880B0C88}"/>
              </a:ext>
            </a:extLst>
          </p:cNvPr>
          <p:cNvSpPr>
            <a:spLocks noGrp="1"/>
          </p:cNvSpPr>
          <p:nvPr>
            <p:ph idx="1"/>
          </p:nvPr>
        </p:nvSpPr>
        <p:spPr>
          <a:xfrm>
            <a:off x="20929" y="2083181"/>
            <a:ext cx="10374658" cy="3966984"/>
          </a:xfrm>
        </p:spPr>
        <p:txBody>
          <a:bodyPr>
            <a:noAutofit/>
          </a:bodyPr>
          <a:lstStyle/>
          <a:p>
            <a:pPr marL="0" indent="0">
              <a:buNone/>
            </a:pPr>
            <a:endParaRPr lang="fr-FR" sz="2000" b="1" u="sng" dirty="0">
              <a:effectLst>
                <a:outerShdw blurRad="38100" dist="38100" dir="2700000" algn="tl">
                  <a:srgbClr val="000000">
                    <a:alpha val="43137"/>
                  </a:srgbClr>
                </a:outerShdw>
              </a:effectLst>
              <a:latin typeface="Trebuchet MS" panose="020B0603020202020204" pitchFamily="34" charset="0"/>
            </a:endParaRPr>
          </a:p>
          <a:p>
            <a:endParaRPr lang="fr-FR" sz="2000" b="1" u="sng" dirty="0">
              <a:effectLst>
                <a:outerShdw blurRad="38100" dist="38100" dir="2700000" algn="tl">
                  <a:srgbClr val="000000">
                    <a:alpha val="43137"/>
                  </a:srgbClr>
                </a:outerShdw>
              </a:effectLst>
              <a:latin typeface="Trebuchet MS" panose="020B0603020202020204" pitchFamily="34" charset="0"/>
            </a:endParaRPr>
          </a:p>
          <a:p>
            <a:endParaRPr lang="fr-FR" sz="2000" b="1" u="sng" dirty="0">
              <a:effectLst>
                <a:outerShdw blurRad="38100" dist="38100" dir="2700000" algn="tl">
                  <a:srgbClr val="000000">
                    <a:alpha val="43137"/>
                  </a:srgbClr>
                </a:outerShdw>
              </a:effectLst>
              <a:latin typeface="Trebuchet MS" panose="020B0603020202020204" pitchFamily="34" charset="0"/>
            </a:endParaRPr>
          </a:p>
          <a:p>
            <a:endParaRPr lang="fr-FR" sz="2000" b="1" u="sng" dirty="0">
              <a:effectLst>
                <a:outerShdw blurRad="38100" dist="38100" dir="2700000" algn="tl">
                  <a:srgbClr val="000000">
                    <a:alpha val="43137"/>
                  </a:srgbClr>
                </a:outerShdw>
              </a:effectLst>
              <a:latin typeface="Trebuchet MS" panose="020B0603020202020204" pitchFamily="34" charset="0"/>
            </a:endParaRPr>
          </a:p>
          <a:p>
            <a:pPr marL="0" indent="0">
              <a:buNone/>
            </a:pPr>
            <a:endParaRPr lang="fr-FR" sz="2000" dirty="0">
              <a:effectLst>
                <a:outerShdw blurRad="38100" dist="38100" dir="2700000" algn="tl">
                  <a:srgbClr val="000000">
                    <a:alpha val="43137"/>
                  </a:srgbClr>
                </a:outerShdw>
              </a:effectLst>
              <a:latin typeface="Trebuchet MS" panose="020B0603020202020204" pitchFamily="34" charset="0"/>
            </a:endParaRPr>
          </a:p>
          <a:p>
            <a:pPr marL="0" indent="0">
              <a:buNone/>
            </a:pPr>
            <a:endParaRPr lang="fr-FR" sz="1000" dirty="0">
              <a:latin typeface="Trebuchet MS" panose="020B0603020202020204" pitchFamily="34" charset="0"/>
            </a:endParaRPr>
          </a:p>
          <a:p>
            <a:pPr marL="0" indent="0">
              <a:buNone/>
            </a:pPr>
            <a:endParaRPr lang="fr-FR" sz="1000" dirty="0">
              <a:latin typeface="Trebuchet MS" panose="020B0603020202020204" pitchFamily="34" charset="0"/>
            </a:endParaRPr>
          </a:p>
          <a:p>
            <a:pPr marL="0" indent="0">
              <a:buNone/>
            </a:pPr>
            <a:endParaRPr lang="fr-FR" sz="1000" dirty="0">
              <a:latin typeface="Trebuchet MS" panose="020B0603020202020204" pitchFamily="34" charset="0"/>
            </a:endParaRPr>
          </a:p>
          <a:p>
            <a:pPr marL="0" indent="0">
              <a:buNone/>
            </a:pPr>
            <a:endParaRPr lang="fr-FR" sz="1000" dirty="0">
              <a:latin typeface="Trebuchet MS" panose="020B0603020202020204" pitchFamily="34" charset="0"/>
            </a:endParaRPr>
          </a:p>
          <a:p>
            <a:pPr marL="0" indent="0">
              <a:buNone/>
            </a:pPr>
            <a:endParaRPr lang="fr-FR" sz="2000" dirty="0">
              <a:effectLst>
                <a:outerShdw blurRad="38100" dist="38100" dir="2700000" algn="tl">
                  <a:srgbClr val="000000">
                    <a:alpha val="43137"/>
                  </a:srgbClr>
                </a:outerShdw>
              </a:effectLst>
              <a:latin typeface="Trebuchet MS" panose="020B0603020202020204" pitchFamily="34" charset="0"/>
            </a:endParaRPr>
          </a:p>
        </p:txBody>
      </p:sp>
      <p:sp>
        <p:nvSpPr>
          <p:cNvPr id="6" name="ZoneTexte 5">
            <a:extLst>
              <a:ext uri="{FF2B5EF4-FFF2-40B4-BE49-F238E27FC236}">
                <a16:creationId xmlns:a16="http://schemas.microsoft.com/office/drawing/2014/main" xmlns="" id="{4469116B-4EC4-7F1D-674F-44D4C34F1DE8}"/>
              </a:ext>
            </a:extLst>
          </p:cNvPr>
          <p:cNvSpPr txBox="1"/>
          <p:nvPr/>
        </p:nvSpPr>
        <p:spPr>
          <a:xfrm>
            <a:off x="96252" y="1798812"/>
            <a:ext cx="11529689" cy="923330"/>
          </a:xfrm>
          <a:prstGeom prst="rect">
            <a:avLst/>
          </a:prstGeom>
          <a:noFill/>
        </p:spPr>
        <p:txBody>
          <a:bodyPr wrap="square">
            <a:spAutoFit/>
          </a:bodyPr>
          <a:lstStyle/>
          <a:p>
            <a:endParaRPr lang="fr-FR" dirty="0">
              <a:solidFill>
                <a:prstClr val="black"/>
              </a:solidFill>
              <a:effectLst>
                <a:outerShdw blurRad="38100" dist="38100" dir="2700000" algn="tl">
                  <a:srgbClr val="000000">
                    <a:alpha val="43137"/>
                  </a:srgbClr>
                </a:outerShdw>
              </a:effectLst>
              <a:latin typeface="Trebuchet MS" panose="020B0603020202020204"/>
            </a:endParaRPr>
          </a:p>
          <a:p>
            <a:endParaRPr lang="fr-FR" dirty="0">
              <a:solidFill>
                <a:prstClr val="black"/>
              </a:solidFill>
              <a:effectLst>
                <a:outerShdw blurRad="38100" dist="38100" dir="2700000" algn="tl">
                  <a:srgbClr val="000000">
                    <a:alpha val="43137"/>
                  </a:srgbClr>
                </a:outerShdw>
              </a:effectLst>
              <a:latin typeface="Trebuchet MS" panose="020B0603020202020204"/>
            </a:endParaRPr>
          </a:p>
          <a:p>
            <a:endParaRPr lang="fr-FR" dirty="0">
              <a:solidFill>
                <a:prstClr val="black"/>
              </a:solidFill>
              <a:effectLst>
                <a:outerShdw blurRad="38100" dist="38100" dir="2700000" algn="tl">
                  <a:srgbClr val="000000">
                    <a:alpha val="43137"/>
                  </a:srgbClr>
                </a:outerShdw>
              </a:effectLst>
              <a:latin typeface="Trebuchet MS" panose="020B0603020202020204"/>
            </a:endParaRPr>
          </a:p>
        </p:txBody>
      </p:sp>
      <p:sp>
        <p:nvSpPr>
          <p:cNvPr id="5" name="ZoneTexte 4">
            <a:extLst>
              <a:ext uri="{FF2B5EF4-FFF2-40B4-BE49-F238E27FC236}">
                <a16:creationId xmlns:a16="http://schemas.microsoft.com/office/drawing/2014/main" xmlns="" id="{584B88CF-5ADC-4557-CF9E-1C8D0E8F0AAF}"/>
              </a:ext>
            </a:extLst>
          </p:cNvPr>
          <p:cNvSpPr txBox="1"/>
          <p:nvPr/>
        </p:nvSpPr>
        <p:spPr>
          <a:xfrm>
            <a:off x="724190" y="1937311"/>
            <a:ext cx="10108910" cy="4385816"/>
          </a:xfrm>
          <a:prstGeom prst="rect">
            <a:avLst/>
          </a:prstGeom>
          <a:noFill/>
        </p:spPr>
        <p:txBody>
          <a:bodyPr wrap="square">
            <a:spAutoFit/>
          </a:bodyPr>
          <a:lstStyle/>
          <a:p>
            <a:endParaRPr lang="fr-CA" dirty="0">
              <a:solidFill>
                <a:prstClr val="black"/>
              </a:solidFill>
              <a:effectLst>
                <a:outerShdw blurRad="38100" dist="38100" dir="2700000" algn="tl">
                  <a:srgbClr val="000000">
                    <a:alpha val="43137"/>
                  </a:srgbClr>
                </a:outerShdw>
              </a:effectLst>
              <a:latin typeface="Trebuchet MS" panose="020B0603020202020204"/>
            </a:endParaRPr>
          </a:p>
          <a:p>
            <a:pPr>
              <a:lnSpc>
                <a:spcPct val="150000"/>
              </a:lnSpc>
            </a:pPr>
            <a:r>
              <a:rPr lang="fr-FR" dirty="0">
                <a:solidFill>
                  <a:prstClr val="black"/>
                </a:solidFill>
                <a:effectLst>
                  <a:outerShdw blurRad="38100" dist="38100" dir="2700000" algn="tl">
                    <a:srgbClr val="000000">
                      <a:alpha val="43137"/>
                    </a:srgbClr>
                  </a:outerShdw>
                </a:effectLst>
                <a:latin typeface="Trebuchet MS" panose="020B0603020202020204"/>
              </a:rPr>
              <a:t>Le Projet de Formation a pour fonction de poser la structure du futur programme et d’en</a:t>
            </a:r>
          </a:p>
          <a:p>
            <a:pPr>
              <a:lnSpc>
                <a:spcPct val="150000"/>
              </a:lnSpc>
            </a:pPr>
            <a:r>
              <a:rPr lang="fr-FR" dirty="0">
                <a:solidFill>
                  <a:prstClr val="black"/>
                </a:solidFill>
                <a:effectLst>
                  <a:outerShdw blurRad="38100" dist="38100" dir="2700000" algn="tl">
                    <a:srgbClr val="000000">
                      <a:alpha val="43137"/>
                    </a:srgbClr>
                  </a:outerShdw>
                </a:effectLst>
                <a:latin typeface="Trebuchet MS" panose="020B0603020202020204"/>
              </a:rPr>
              <a:t>déterminer les buts et les compétences cibles. Il est consigné dans un document qui sert d’outil</a:t>
            </a:r>
          </a:p>
          <a:p>
            <a:pPr>
              <a:lnSpc>
                <a:spcPct val="150000"/>
              </a:lnSpc>
            </a:pPr>
            <a:r>
              <a:rPr lang="fr-FR" dirty="0">
                <a:solidFill>
                  <a:prstClr val="black"/>
                </a:solidFill>
                <a:effectLst>
                  <a:outerShdw blurRad="38100" dist="38100" dir="2700000" algn="tl">
                    <a:srgbClr val="000000">
                      <a:alpha val="43137"/>
                    </a:srgbClr>
                  </a:outerShdw>
                </a:effectLst>
                <a:latin typeface="Trebuchet MS" panose="020B0603020202020204"/>
              </a:rPr>
              <a:t>de communication avec les partenaires, en particulier au moment de la validation du projet. Il sert aussi de document de référence pour la poursuite des travaux après la validation. Il comprend :</a:t>
            </a:r>
          </a:p>
          <a:p>
            <a:pPr marL="285750" indent="-285750">
              <a:lnSpc>
                <a:spcPct val="150000"/>
              </a:lnSpc>
              <a:buFont typeface="Wingdings" panose="05000000000000000000" pitchFamily="2" charset="2"/>
              <a:buChar char="q"/>
            </a:pPr>
            <a:r>
              <a:rPr lang="fr-FR" dirty="0">
                <a:solidFill>
                  <a:prstClr val="black"/>
                </a:solidFill>
                <a:effectLst>
                  <a:outerShdw blurRad="38100" dist="38100" dir="2700000" algn="tl">
                    <a:srgbClr val="000000">
                      <a:alpha val="43137"/>
                    </a:srgbClr>
                  </a:outerShdw>
                </a:effectLst>
                <a:latin typeface="Trebuchet MS" panose="020B0603020202020204"/>
              </a:rPr>
              <a:t>Les buts du programme, </a:t>
            </a:r>
          </a:p>
          <a:p>
            <a:pPr marL="285750" indent="-285750">
              <a:lnSpc>
                <a:spcPct val="150000"/>
              </a:lnSpc>
              <a:buFont typeface="Wingdings" panose="05000000000000000000" pitchFamily="2" charset="2"/>
              <a:buChar char="q"/>
            </a:pPr>
            <a:r>
              <a:rPr lang="fr-FR" dirty="0">
                <a:solidFill>
                  <a:prstClr val="black"/>
                </a:solidFill>
                <a:effectLst>
                  <a:outerShdw blurRad="38100" dist="38100" dir="2700000" algn="tl">
                    <a:srgbClr val="000000">
                      <a:alpha val="43137"/>
                    </a:srgbClr>
                  </a:outerShdw>
                </a:effectLst>
                <a:latin typeface="Trebuchet MS" panose="020B0603020202020204"/>
              </a:rPr>
              <a:t>La liste des compétences, </a:t>
            </a:r>
          </a:p>
          <a:p>
            <a:pPr marL="285750" indent="-285750">
              <a:lnSpc>
                <a:spcPct val="150000"/>
              </a:lnSpc>
              <a:buFont typeface="Wingdings" panose="05000000000000000000" pitchFamily="2" charset="2"/>
              <a:buChar char="q"/>
            </a:pPr>
            <a:r>
              <a:rPr lang="fr-FR" dirty="0">
                <a:solidFill>
                  <a:prstClr val="black"/>
                </a:solidFill>
                <a:effectLst>
                  <a:outerShdw blurRad="38100" dist="38100" dir="2700000" algn="tl">
                    <a:srgbClr val="000000">
                      <a:alpha val="43137"/>
                    </a:srgbClr>
                  </a:outerShdw>
                </a:effectLst>
                <a:latin typeface="Trebuchet MS" panose="020B0603020202020204"/>
              </a:rPr>
              <a:t>La matrice des compétences </a:t>
            </a:r>
          </a:p>
          <a:p>
            <a:pPr marL="285750" indent="-285750">
              <a:lnSpc>
                <a:spcPct val="150000"/>
              </a:lnSpc>
              <a:buFont typeface="Wingdings" panose="05000000000000000000" pitchFamily="2" charset="2"/>
              <a:buChar char="q"/>
            </a:pPr>
            <a:r>
              <a:rPr lang="fr-FR" dirty="0">
                <a:solidFill>
                  <a:prstClr val="black"/>
                </a:solidFill>
                <a:effectLst>
                  <a:outerShdw blurRad="38100" dist="38100" dir="2700000" algn="tl">
                    <a:srgbClr val="000000">
                      <a:alpha val="43137"/>
                    </a:srgbClr>
                  </a:outerShdw>
                </a:effectLst>
                <a:latin typeface="Trebuchet MS" panose="020B0603020202020204"/>
              </a:rPr>
              <a:t>La table de correspondance.  </a:t>
            </a:r>
          </a:p>
          <a:p>
            <a:endParaRPr lang="fr-CA" dirty="0">
              <a:solidFill>
                <a:prstClr val="black"/>
              </a:solidFill>
              <a:effectLst>
                <a:outerShdw blurRad="38100" dist="38100" dir="2700000" algn="tl">
                  <a:srgbClr val="000000">
                    <a:alpha val="43137"/>
                  </a:srgbClr>
                </a:outerShdw>
              </a:effectLst>
              <a:latin typeface="Trebuchet MS" panose="020B0603020202020204"/>
            </a:endParaRPr>
          </a:p>
        </p:txBody>
      </p:sp>
    </p:spTree>
    <p:extLst>
      <p:ext uri="{BB962C8B-B14F-4D97-AF65-F5344CB8AC3E}">
        <p14:creationId xmlns:p14="http://schemas.microsoft.com/office/powerpoint/2010/main" val="75908483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xmlns="" id="{54B2C3C0-7E69-779E-5A47-5D072B2257C3}"/>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xmlns="" id="{8CD57963-8CA2-B426-2EB0-7BC737274455}"/>
              </a:ext>
            </a:extLst>
          </p:cNvPr>
          <p:cNvSpPr>
            <a:spLocks noGrp="1"/>
          </p:cNvSpPr>
          <p:nvPr>
            <p:ph type="title"/>
          </p:nvPr>
        </p:nvSpPr>
        <p:spPr>
          <a:xfrm>
            <a:off x="3485767" y="533543"/>
            <a:ext cx="5220465" cy="694570"/>
          </a:xfrm>
        </p:spPr>
        <p:txBody>
          <a:bodyPr>
            <a:normAutofit fontScale="90000"/>
          </a:bodyPr>
          <a:lstStyle/>
          <a:p>
            <a:pPr algn="ctr"/>
            <a:r>
              <a:rPr lang="fr-FR" b="1" dirty="0">
                <a:latin typeface="Trebuchet MS" panose="020B0603020202020204" pitchFamily="34" charset="0"/>
              </a:rPr>
              <a:t/>
            </a:r>
            <a:br>
              <a:rPr lang="fr-FR" b="1" dirty="0">
                <a:latin typeface="Trebuchet MS" panose="020B0603020202020204" pitchFamily="34" charset="0"/>
              </a:rPr>
            </a:br>
            <a:r>
              <a:rPr lang="fr-FR" b="1" dirty="0">
                <a:latin typeface="Trebuchet MS" panose="020B0603020202020204" pitchFamily="34" charset="0"/>
              </a:rPr>
              <a:t/>
            </a:r>
            <a:br>
              <a:rPr lang="fr-FR" b="1" dirty="0">
                <a:latin typeface="Trebuchet MS" panose="020B0603020202020204" pitchFamily="34" charset="0"/>
              </a:rPr>
            </a:br>
            <a:r>
              <a:rPr lang="fr-FR" b="1" dirty="0">
                <a:latin typeface="Trebuchet MS" panose="020B0603020202020204" pitchFamily="34" charset="0"/>
              </a:rPr>
              <a:t/>
            </a:r>
            <a:br>
              <a:rPr lang="fr-FR" b="1" dirty="0">
                <a:latin typeface="Trebuchet MS" panose="020B0603020202020204" pitchFamily="34" charset="0"/>
              </a:rPr>
            </a:br>
            <a:r>
              <a:rPr lang="fr-FR" b="1" dirty="0">
                <a:latin typeface="Trebuchet MS" panose="020B0603020202020204" pitchFamily="34" charset="0"/>
              </a:rPr>
              <a:t/>
            </a:r>
            <a:br>
              <a:rPr lang="fr-FR" b="1" dirty="0">
                <a:latin typeface="Trebuchet MS" panose="020B0603020202020204" pitchFamily="34" charset="0"/>
              </a:rPr>
            </a:br>
            <a:r>
              <a:rPr lang="fr-FR" b="1" dirty="0">
                <a:latin typeface="Trebuchet MS" panose="020B0603020202020204" pitchFamily="34" charset="0"/>
              </a:rPr>
              <a:t/>
            </a:r>
            <a:br>
              <a:rPr lang="fr-FR" b="1" dirty="0">
                <a:latin typeface="Trebuchet MS" panose="020B0603020202020204" pitchFamily="34" charset="0"/>
              </a:rPr>
            </a:br>
            <a:r>
              <a:rPr lang="fr-FR" b="1" dirty="0">
                <a:latin typeface="Trebuchet MS" panose="020B0603020202020204" pitchFamily="34" charset="0"/>
              </a:rPr>
              <a:t/>
            </a:r>
            <a:br>
              <a:rPr lang="fr-FR" b="1" dirty="0">
                <a:latin typeface="Trebuchet MS" panose="020B0603020202020204" pitchFamily="34" charset="0"/>
              </a:rPr>
            </a:br>
            <a:r>
              <a:rPr lang="fr-FR" b="1" dirty="0">
                <a:latin typeface="Trebuchet MS" panose="020B0603020202020204" pitchFamily="34" charset="0"/>
              </a:rPr>
              <a:t>3.2-PROJET DE FORMATION</a:t>
            </a:r>
            <a:r>
              <a:rPr lang="fr-CA" b="1" dirty="0">
                <a:latin typeface="Trebuchet MS" panose="020B0603020202020204" pitchFamily="34" charset="0"/>
              </a:rPr>
              <a:t> (PF)</a:t>
            </a:r>
            <a:endParaRPr lang="fr-FR" b="1" dirty="0">
              <a:latin typeface="Trebuchet MS" panose="020B0603020202020204" pitchFamily="34" charset="0"/>
            </a:endParaRPr>
          </a:p>
        </p:txBody>
      </p:sp>
      <p:sp>
        <p:nvSpPr>
          <p:cNvPr id="3" name="Espace réservé du contenu 2">
            <a:extLst>
              <a:ext uri="{FF2B5EF4-FFF2-40B4-BE49-F238E27FC236}">
                <a16:creationId xmlns:a16="http://schemas.microsoft.com/office/drawing/2014/main" xmlns="" id="{625E239F-952A-9824-D08C-6C652756E0C6}"/>
              </a:ext>
            </a:extLst>
          </p:cNvPr>
          <p:cNvSpPr>
            <a:spLocks noGrp="1"/>
          </p:cNvSpPr>
          <p:nvPr>
            <p:ph idx="1"/>
          </p:nvPr>
        </p:nvSpPr>
        <p:spPr>
          <a:xfrm>
            <a:off x="4324350" y="2042529"/>
            <a:ext cx="4360953" cy="3966984"/>
          </a:xfrm>
        </p:spPr>
        <p:txBody>
          <a:bodyPr>
            <a:noAutofit/>
          </a:bodyPr>
          <a:lstStyle/>
          <a:p>
            <a:pPr marL="0" indent="0">
              <a:buNone/>
            </a:pPr>
            <a:endParaRPr lang="fr-FR" sz="2000" b="1" u="sng" dirty="0">
              <a:effectLst>
                <a:outerShdw blurRad="38100" dist="38100" dir="2700000" algn="tl">
                  <a:srgbClr val="000000">
                    <a:alpha val="43137"/>
                  </a:srgbClr>
                </a:outerShdw>
              </a:effectLst>
              <a:latin typeface="Trebuchet MS" panose="020B0603020202020204" pitchFamily="34" charset="0"/>
            </a:endParaRPr>
          </a:p>
          <a:p>
            <a:endParaRPr lang="fr-FR" sz="2000" b="1" u="sng" dirty="0">
              <a:effectLst>
                <a:outerShdw blurRad="38100" dist="38100" dir="2700000" algn="tl">
                  <a:srgbClr val="000000">
                    <a:alpha val="43137"/>
                  </a:srgbClr>
                </a:outerShdw>
              </a:effectLst>
              <a:latin typeface="Trebuchet MS" panose="020B0603020202020204" pitchFamily="34" charset="0"/>
            </a:endParaRPr>
          </a:p>
          <a:p>
            <a:endParaRPr lang="fr-FR" sz="2000" b="1" u="sng" dirty="0">
              <a:effectLst>
                <a:outerShdw blurRad="38100" dist="38100" dir="2700000" algn="tl">
                  <a:srgbClr val="000000">
                    <a:alpha val="43137"/>
                  </a:srgbClr>
                </a:outerShdw>
              </a:effectLst>
              <a:latin typeface="Trebuchet MS" panose="020B0603020202020204" pitchFamily="34" charset="0"/>
            </a:endParaRPr>
          </a:p>
          <a:p>
            <a:endParaRPr lang="fr-FR" sz="2000" b="1" u="sng" dirty="0">
              <a:effectLst>
                <a:outerShdw blurRad="38100" dist="38100" dir="2700000" algn="tl">
                  <a:srgbClr val="000000">
                    <a:alpha val="43137"/>
                  </a:srgbClr>
                </a:outerShdw>
              </a:effectLst>
              <a:latin typeface="Trebuchet MS" panose="020B0603020202020204" pitchFamily="34" charset="0"/>
            </a:endParaRPr>
          </a:p>
          <a:p>
            <a:pPr marL="0" indent="0">
              <a:buNone/>
            </a:pPr>
            <a:endParaRPr lang="fr-FR" sz="2000" dirty="0">
              <a:effectLst>
                <a:outerShdw blurRad="38100" dist="38100" dir="2700000" algn="tl">
                  <a:srgbClr val="000000">
                    <a:alpha val="43137"/>
                  </a:srgbClr>
                </a:outerShdw>
              </a:effectLst>
              <a:latin typeface="Trebuchet MS" panose="020B0603020202020204" pitchFamily="34" charset="0"/>
            </a:endParaRPr>
          </a:p>
          <a:p>
            <a:pPr marL="0" indent="0">
              <a:buNone/>
            </a:pPr>
            <a:endParaRPr lang="fr-FR" sz="1000" dirty="0">
              <a:latin typeface="Trebuchet MS" panose="020B0603020202020204" pitchFamily="34" charset="0"/>
            </a:endParaRPr>
          </a:p>
          <a:p>
            <a:pPr marL="0" indent="0">
              <a:buNone/>
            </a:pPr>
            <a:endParaRPr lang="fr-FR" sz="1000" dirty="0">
              <a:latin typeface="Trebuchet MS" panose="020B0603020202020204" pitchFamily="34" charset="0"/>
            </a:endParaRPr>
          </a:p>
          <a:p>
            <a:pPr marL="0" indent="0">
              <a:buNone/>
            </a:pPr>
            <a:endParaRPr lang="fr-FR" sz="1000" dirty="0">
              <a:latin typeface="Trebuchet MS" panose="020B0603020202020204" pitchFamily="34" charset="0"/>
            </a:endParaRPr>
          </a:p>
          <a:p>
            <a:pPr marL="0" indent="0">
              <a:buNone/>
            </a:pPr>
            <a:endParaRPr lang="fr-FR" sz="1000" i="1" dirty="0">
              <a:latin typeface="Trebuchet MS" panose="020B0603020202020204" pitchFamily="34" charset="0"/>
            </a:endParaRPr>
          </a:p>
          <a:p>
            <a:pPr marL="0" indent="0">
              <a:buNone/>
            </a:pPr>
            <a:endParaRPr lang="fr-FR" sz="2000" dirty="0">
              <a:effectLst>
                <a:outerShdw blurRad="38100" dist="38100" dir="2700000" algn="tl">
                  <a:srgbClr val="000000">
                    <a:alpha val="43137"/>
                  </a:srgbClr>
                </a:outerShdw>
              </a:effectLst>
              <a:latin typeface="Trebuchet MS" panose="020B0603020202020204" pitchFamily="34" charset="0"/>
            </a:endParaRPr>
          </a:p>
        </p:txBody>
      </p:sp>
      <p:sp>
        <p:nvSpPr>
          <p:cNvPr id="6" name="ZoneTexte 5">
            <a:extLst>
              <a:ext uri="{FF2B5EF4-FFF2-40B4-BE49-F238E27FC236}">
                <a16:creationId xmlns:a16="http://schemas.microsoft.com/office/drawing/2014/main" xmlns="" id="{36EED0ED-119C-F281-8DC2-27E33A1A935C}"/>
              </a:ext>
            </a:extLst>
          </p:cNvPr>
          <p:cNvSpPr txBox="1"/>
          <p:nvPr/>
        </p:nvSpPr>
        <p:spPr>
          <a:xfrm>
            <a:off x="-570498" y="1908650"/>
            <a:ext cx="11529689" cy="923330"/>
          </a:xfrm>
          <a:prstGeom prst="rect">
            <a:avLst/>
          </a:prstGeom>
          <a:noFill/>
        </p:spPr>
        <p:txBody>
          <a:bodyPr wrap="square">
            <a:spAutoFit/>
          </a:bodyPr>
          <a:lstStyle/>
          <a:p>
            <a:endParaRPr lang="fr-FR" dirty="0">
              <a:solidFill>
                <a:prstClr val="black"/>
              </a:solidFill>
              <a:effectLst>
                <a:outerShdw blurRad="38100" dist="38100" dir="2700000" algn="tl">
                  <a:srgbClr val="000000">
                    <a:alpha val="43137"/>
                  </a:srgbClr>
                </a:outerShdw>
              </a:effectLst>
              <a:latin typeface="Trebuchet MS" panose="020B0603020202020204"/>
            </a:endParaRPr>
          </a:p>
          <a:p>
            <a:endParaRPr lang="fr-FR" dirty="0">
              <a:solidFill>
                <a:prstClr val="black"/>
              </a:solidFill>
              <a:effectLst>
                <a:outerShdw blurRad="38100" dist="38100" dir="2700000" algn="tl">
                  <a:srgbClr val="000000">
                    <a:alpha val="43137"/>
                  </a:srgbClr>
                </a:outerShdw>
              </a:effectLst>
              <a:latin typeface="Trebuchet MS" panose="020B0603020202020204"/>
            </a:endParaRPr>
          </a:p>
          <a:p>
            <a:endParaRPr lang="fr-FR" dirty="0">
              <a:solidFill>
                <a:prstClr val="black"/>
              </a:solidFill>
              <a:effectLst>
                <a:outerShdw blurRad="38100" dist="38100" dir="2700000" algn="tl">
                  <a:srgbClr val="000000">
                    <a:alpha val="43137"/>
                  </a:srgbClr>
                </a:outerShdw>
              </a:effectLst>
              <a:latin typeface="Trebuchet MS" panose="020B0603020202020204"/>
            </a:endParaRPr>
          </a:p>
        </p:txBody>
      </p:sp>
      <p:grpSp>
        <p:nvGrpSpPr>
          <p:cNvPr id="4" name="Groupe 3">
            <a:extLst>
              <a:ext uri="{FF2B5EF4-FFF2-40B4-BE49-F238E27FC236}">
                <a16:creationId xmlns:a16="http://schemas.microsoft.com/office/drawing/2014/main" xmlns="" id="{65D091E6-F454-07A9-B796-3E574671B953}"/>
              </a:ext>
            </a:extLst>
          </p:cNvPr>
          <p:cNvGrpSpPr/>
          <p:nvPr/>
        </p:nvGrpSpPr>
        <p:grpSpPr>
          <a:xfrm>
            <a:off x="3547106" y="2547959"/>
            <a:ext cx="3611887" cy="3457410"/>
            <a:chOff x="1238246" y="131654"/>
            <a:chExt cx="3611887" cy="3457410"/>
          </a:xfrm>
        </p:grpSpPr>
        <p:sp>
          <p:nvSpPr>
            <p:cNvPr id="7" name="Ellipse 6">
              <a:extLst>
                <a:ext uri="{FF2B5EF4-FFF2-40B4-BE49-F238E27FC236}">
                  <a16:creationId xmlns:a16="http://schemas.microsoft.com/office/drawing/2014/main" xmlns="" id="{E4C4EAF5-F268-FC25-4D35-B8345E1DD667}"/>
                </a:ext>
              </a:extLst>
            </p:cNvPr>
            <p:cNvSpPr/>
            <p:nvPr/>
          </p:nvSpPr>
          <p:spPr>
            <a:xfrm>
              <a:off x="1238246" y="131654"/>
              <a:ext cx="3611887" cy="3457410"/>
            </a:xfrm>
            <a:prstGeom prst="ellipse">
              <a:avLst/>
            </a:prstGeom>
            <a:solidFill>
              <a:schemeClr val="accent1">
                <a:lumMod val="25000"/>
                <a:lumOff val="75000"/>
                <a:alpha val="50000"/>
              </a:schemeClr>
            </a:solidFill>
            <a:ln w="50800">
              <a:solidFill>
                <a:schemeClr val="accent1">
                  <a:lumMod val="10000"/>
                  <a:lumOff val="90000"/>
                </a:schemeClr>
              </a:solidFill>
            </a:ln>
          </p:spPr>
          <p:style>
            <a:lnRef idx="2">
              <a:scrgbClr r="0" g="0" b="0"/>
            </a:lnRef>
            <a:fillRef idx="1">
              <a:scrgbClr r="0" g="0" b="0"/>
            </a:fillRef>
            <a:effectRef idx="0">
              <a:schemeClr val="accent1">
                <a:alpha val="50000"/>
                <a:hueOff val="0"/>
                <a:satOff val="0"/>
                <a:lumOff val="0"/>
                <a:alphaOff val="0"/>
              </a:schemeClr>
            </a:effectRef>
            <a:fontRef idx="minor">
              <a:schemeClr val="tx1"/>
            </a:fontRef>
          </p:style>
          <p:txBody>
            <a:bodyPr/>
            <a:lstStyle/>
            <a:p>
              <a:endParaRPr lang="fr-FR" dirty="0"/>
            </a:p>
          </p:txBody>
        </p:sp>
        <p:sp>
          <p:nvSpPr>
            <p:cNvPr id="8" name="Ellipse 4">
              <a:extLst>
                <a:ext uri="{FF2B5EF4-FFF2-40B4-BE49-F238E27FC236}">
                  <a16:creationId xmlns:a16="http://schemas.microsoft.com/office/drawing/2014/main" xmlns="" id="{231719C3-AD93-69C2-07E6-5CBE77905A8A}"/>
                </a:ext>
              </a:extLst>
            </p:cNvPr>
            <p:cNvSpPr txBox="1"/>
            <p:nvPr/>
          </p:nvSpPr>
          <p:spPr>
            <a:xfrm>
              <a:off x="1760845" y="677776"/>
              <a:ext cx="2553989" cy="2444758"/>
            </a:xfrm>
            <a:prstGeom prst="rect">
              <a:avLst/>
            </a:prstGeom>
          </p:spPr>
          <p:style>
            <a:lnRef idx="0">
              <a:scrgbClr r="0" g="0" b="0"/>
            </a:lnRef>
            <a:fillRef idx="0">
              <a:scrgbClr r="0" g="0" b="0"/>
            </a:fillRef>
            <a:effectRef idx="0">
              <a:scrgbClr r="0" g="0" b="0"/>
            </a:effectRef>
            <a:fontRef idx="minor">
              <a:schemeClr val="tx1"/>
            </a:fontRef>
          </p:style>
          <p:txBody>
            <a:bodyPr spcFirstLastPara="0" vert="horz" wrap="square" lIns="0" tIns="0" rIns="0" bIns="0" numCol="1" spcCol="1270" anchor="ctr" anchorCtr="0">
              <a:noAutofit/>
            </a:bodyPr>
            <a:lstStyle/>
            <a:p>
              <a:pPr marL="0" lvl="0" indent="0" algn="ctr" defTabSz="1155700" rtl="0">
                <a:lnSpc>
                  <a:spcPct val="90000"/>
                </a:lnSpc>
                <a:spcBef>
                  <a:spcPct val="0"/>
                </a:spcBef>
                <a:spcAft>
                  <a:spcPct val="35000"/>
                </a:spcAft>
                <a:buNone/>
              </a:pPr>
              <a:r>
                <a:rPr lang="fr-FR" sz="2300" b="1" i="1" kern="1200" dirty="0">
                  <a:solidFill>
                    <a:schemeClr val="tx1"/>
                  </a:solidFill>
                  <a:latin typeface="Trebuchet MS" panose="020B0603020202020204" pitchFamily="34" charset="0"/>
                  <a:cs typeface="Arial" panose="020B0604020202020204" pitchFamily="34" charset="0"/>
                </a:rPr>
                <a:t>Détermination des compétences à développer chez le candidat au métier visé</a:t>
              </a:r>
              <a:r>
                <a:rPr lang="fr-FR" sz="2300" i="1" kern="1200" dirty="0">
                  <a:solidFill>
                    <a:schemeClr val="tx1"/>
                  </a:solidFill>
                  <a:latin typeface="Trebuchet MS" panose="020B0603020202020204" pitchFamily="34" charset="0"/>
                  <a:cs typeface="Arial" panose="020B0604020202020204" pitchFamily="34" charset="0"/>
                </a:rPr>
                <a:t>.</a:t>
              </a:r>
              <a:endParaRPr lang="fr-CA" sz="2300" i="1" kern="1200" dirty="0">
                <a:solidFill>
                  <a:schemeClr val="tx1"/>
                </a:solidFill>
                <a:latin typeface="Trebuchet MS" panose="020B0603020202020204" pitchFamily="34" charset="0"/>
                <a:cs typeface="Arial" panose="020B0604020202020204" pitchFamily="34" charset="0"/>
              </a:endParaRPr>
            </a:p>
          </p:txBody>
        </p:sp>
      </p:grpSp>
    </p:spTree>
    <p:extLst>
      <p:ext uri="{BB962C8B-B14F-4D97-AF65-F5344CB8AC3E}">
        <p14:creationId xmlns:p14="http://schemas.microsoft.com/office/powerpoint/2010/main" val="409719083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xmlns="" id="{A2F05C5F-076D-3FBF-5B14-F4979D20D231}"/>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xmlns="" id="{FA2FC054-5DFB-CE1B-F07D-9C7CBEDD2571}"/>
              </a:ext>
            </a:extLst>
          </p:cNvPr>
          <p:cNvSpPr>
            <a:spLocks noGrp="1"/>
          </p:cNvSpPr>
          <p:nvPr>
            <p:ph type="title"/>
          </p:nvPr>
        </p:nvSpPr>
        <p:spPr>
          <a:xfrm>
            <a:off x="3485767" y="533543"/>
            <a:ext cx="5220465" cy="694570"/>
          </a:xfrm>
        </p:spPr>
        <p:txBody>
          <a:bodyPr>
            <a:normAutofit fontScale="90000"/>
          </a:bodyPr>
          <a:lstStyle/>
          <a:p>
            <a:pPr algn="ctr"/>
            <a:r>
              <a:rPr lang="fr-FR" b="1" dirty="0">
                <a:latin typeface="Trebuchet MS" panose="020B0603020202020204" pitchFamily="34" charset="0"/>
              </a:rPr>
              <a:t/>
            </a:r>
            <a:br>
              <a:rPr lang="fr-FR" b="1" dirty="0">
                <a:latin typeface="Trebuchet MS" panose="020B0603020202020204" pitchFamily="34" charset="0"/>
              </a:rPr>
            </a:br>
            <a:r>
              <a:rPr lang="fr-FR" b="1" dirty="0">
                <a:latin typeface="Trebuchet MS" panose="020B0603020202020204" pitchFamily="34" charset="0"/>
              </a:rPr>
              <a:t/>
            </a:r>
            <a:br>
              <a:rPr lang="fr-FR" b="1" dirty="0">
                <a:latin typeface="Trebuchet MS" panose="020B0603020202020204" pitchFamily="34" charset="0"/>
              </a:rPr>
            </a:br>
            <a:r>
              <a:rPr lang="fr-FR" b="1" dirty="0">
                <a:latin typeface="Trebuchet MS" panose="020B0603020202020204" pitchFamily="34" charset="0"/>
              </a:rPr>
              <a:t/>
            </a:r>
            <a:br>
              <a:rPr lang="fr-FR" b="1" dirty="0">
                <a:latin typeface="Trebuchet MS" panose="020B0603020202020204" pitchFamily="34" charset="0"/>
              </a:rPr>
            </a:br>
            <a:r>
              <a:rPr lang="fr-FR" b="1" dirty="0">
                <a:latin typeface="Trebuchet MS" panose="020B0603020202020204" pitchFamily="34" charset="0"/>
              </a:rPr>
              <a:t/>
            </a:r>
            <a:br>
              <a:rPr lang="fr-FR" b="1" dirty="0">
                <a:latin typeface="Trebuchet MS" panose="020B0603020202020204" pitchFamily="34" charset="0"/>
              </a:rPr>
            </a:br>
            <a:r>
              <a:rPr lang="fr-FR" b="1" dirty="0">
                <a:latin typeface="Trebuchet MS" panose="020B0603020202020204" pitchFamily="34" charset="0"/>
              </a:rPr>
              <a:t/>
            </a:r>
            <a:br>
              <a:rPr lang="fr-FR" b="1" dirty="0">
                <a:latin typeface="Trebuchet MS" panose="020B0603020202020204" pitchFamily="34" charset="0"/>
              </a:rPr>
            </a:br>
            <a:r>
              <a:rPr lang="fr-FR" b="1" dirty="0">
                <a:latin typeface="Trebuchet MS" panose="020B0603020202020204" pitchFamily="34" charset="0"/>
              </a:rPr>
              <a:t/>
            </a:r>
            <a:br>
              <a:rPr lang="fr-FR" b="1" dirty="0">
                <a:latin typeface="Trebuchet MS" panose="020B0603020202020204" pitchFamily="34" charset="0"/>
              </a:rPr>
            </a:br>
            <a:r>
              <a:rPr lang="fr-FR" b="1" dirty="0">
                <a:latin typeface="Trebuchet MS" panose="020B0603020202020204" pitchFamily="34" charset="0"/>
              </a:rPr>
              <a:t>3.2-PROJET DE FORMATION</a:t>
            </a:r>
            <a:r>
              <a:rPr lang="fr-CA" b="1" dirty="0">
                <a:latin typeface="Trebuchet MS" panose="020B0603020202020204" pitchFamily="34" charset="0"/>
              </a:rPr>
              <a:t> (PF)</a:t>
            </a:r>
            <a:endParaRPr lang="fr-FR" b="1" dirty="0">
              <a:latin typeface="Trebuchet MS" panose="020B0603020202020204" pitchFamily="34" charset="0"/>
            </a:endParaRPr>
          </a:p>
        </p:txBody>
      </p:sp>
      <p:sp>
        <p:nvSpPr>
          <p:cNvPr id="3" name="Espace réservé du contenu 2">
            <a:extLst>
              <a:ext uri="{FF2B5EF4-FFF2-40B4-BE49-F238E27FC236}">
                <a16:creationId xmlns:a16="http://schemas.microsoft.com/office/drawing/2014/main" xmlns="" id="{768EBEDC-687A-16AF-B849-1EF5796E184E}"/>
              </a:ext>
            </a:extLst>
          </p:cNvPr>
          <p:cNvSpPr>
            <a:spLocks noGrp="1"/>
          </p:cNvSpPr>
          <p:nvPr>
            <p:ph idx="1"/>
          </p:nvPr>
        </p:nvSpPr>
        <p:spPr>
          <a:xfrm>
            <a:off x="4324350" y="2042529"/>
            <a:ext cx="4360953" cy="3966984"/>
          </a:xfrm>
        </p:spPr>
        <p:txBody>
          <a:bodyPr>
            <a:noAutofit/>
          </a:bodyPr>
          <a:lstStyle/>
          <a:p>
            <a:pPr marL="0" indent="0">
              <a:buNone/>
            </a:pPr>
            <a:endParaRPr lang="fr-FR" sz="2000" b="1" u="sng" dirty="0">
              <a:effectLst>
                <a:outerShdw blurRad="38100" dist="38100" dir="2700000" algn="tl">
                  <a:srgbClr val="000000">
                    <a:alpha val="43137"/>
                  </a:srgbClr>
                </a:outerShdw>
              </a:effectLst>
              <a:latin typeface="Trebuchet MS" panose="020B0603020202020204" pitchFamily="34" charset="0"/>
            </a:endParaRPr>
          </a:p>
          <a:p>
            <a:endParaRPr lang="fr-FR" sz="2000" b="1" u="sng" dirty="0">
              <a:effectLst>
                <a:outerShdw blurRad="38100" dist="38100" dir="2700000" algn="tl">
                  <a:srgbClr val="000000">
                    <a:alpha val="43137"/>
                  </a:srgbClr>
                </a:outerShdw>
              </a:effectLst>
              <a:latin typeface="Trebuchet MS" panose="020B0603020202020204" pitchFamily="34" charset="0"/>
            </a:endParaRPr>
          </a:p>
          <a:p>
            <a:endParaRPr lang="fr-FR" sz="2000" b="1" u="sng" dirty="0">
              <a:effectLst>
                <a:outerShdw blurRad="38100" dist="38100" dir="2700000" algn="tl">
                  <a:srgbClr val="000000">
                    <a:alpha val="43137"/>
                  </a:srgbClr>
                </a:outerShdw>
              </a:effectLst>
              <a:latin typeface="Trebuchet MS" panose="020B0603020202020204" pitchFamily="34" charset="0"/>
            </a:endParaRPr>
          </a:p>
          <a:p>
            <a:endParaRPr lang="fr-FR" sz="2000" b="1" u="sng" dirty="0">
              <a:effectLst>
                <a:outerShdw blurRad="38100" dist="38100" dir="2700000" algn="tl">
                  <a:srgbClr val="000000">
                    <a:alpha val="43137"/>
                  </a:srgbClr>
                </a:outerShdw>
              </a:effectLst>
              <a:latin typeface="Trebuchet MS" panose="020B0603020202020204" pitchFamily="34" charset="0"/>
            </a:endParaRPr>
          </a:p>
          <a:p>
            <a:pPr marL="0" indent="0">
              <a:buNone/>
            </a:pPr>
            <a:endParaRPr lang="fr-FR" sz="2000" dirty="0">
              <a:effectLst>
                <a:outerShdw blurRad="38100" dist="38100" dir="2700000" algn="tl">
                  <a:srgbClr val="000000">
                    <a:alpha val="43137"/>
                  </a:srgbClr>
                </a:outerShdw>
              </a:effectLst>
              <a:latin typeface="Trebuchet MS" panose="020B0603020202020204" pitchFamily="34" charset="0"/>
            </a:endParaRPr>
          </a:p>
          <a:p>
            <a:pPr marL="0" indent="0">
              <a:buNone/>
            </a:pPr>
            <a:endParaRPr lang="fr-FR" sz="1000" dirty="0">
              <a:latin typeface="Trebuchet MS" panose="020B0603020202020204" pitchFamily="34" charset="0"/>
            </a:endParaRPr>
          </a:p>
          <a:p>
            <a:pPr marL="0" indent="0">
              <a:buNone/>
            </a:pPr>
            <a:endParaRPr lang="fr-FR" sz="1000" dirty="0">
              <a:latin typeface="Trebuchet MS" panose="020B0603020202020204" pitchFamily="34" charset="0"/>
            </a:endParaRPr>
          </a:p>
          <a:p>
            <a:pPr marL="0" indent="0">
              <a:buNone/>
            </a:pPr>
            <a:endParaRPr lang="fr-FR" sz="1000" dirty="0">
              <a:latin typeface="Trebuchet MS" panose="020B0603020202020204" pitchFamily="34" charset="0"/>
            </a:endParaRPr>
          </a:p>
          <a:p>
            <a:pPr marL="0" indent="0">
              <a:buNone/>
            </a:pPr>
            <a:endParaRPr lang="fr-FR" sz="1000" i="1" dirty="0">
              <a:latin typeface="Trebuchet MS" panose="020B0603020202020204" pitchFamily="34" charset="0"/>
            </a:endParaRPr>
          </a:p>
          <a:p>
            <a:pPr marL="0" indent="0">
              <a:buNone/>
            </a:pPr>
            <a:endParaRPr lang="fr-FR" sz="2000" dirty="0">
              <a:effectLst>
                <a:outerShdw blurRad="38100" dist="38100" dir="2700000" algn="tl">
                  <a:srgbClr val="000000">
                    <a:alpha val="43137"/>
                  </a:srgbClr>
                </a:outerShdw>
              </a:effectLst>
              <a:latin typeface="Trebuchet MS" panose="020B0603020202020204" pitchFamily="34" charset="0"/>
            </a:endParaRPr>
          </a:p>
        </p:txBody>
      </p:sp>
      <p:graphicFrame>
        <p:nvGraphicFramePr>
          <p:cNvPr id="4" name="Espace réservé du contenu 7">
            <a:extLst>
              <a:ext uri="{FF2B5EF4-FFF2-40B4-BE49-F238E27FC236}">
                <a16:creationId xmlns:a16="http://schemas.microsoft.com/office/drawing/2014/main" xmlns="" id="{A31A08A7-B5D3-6737-9F3C-16D34CDCED56}"/>
              </a:ext>
            </a:extLst>
          </p:cNvPr>
          <p:cNvGraphicFramePr>
            <a:graphicFrameLocks/>
          </p:cNvGraphicFramePr>
          <p:nvPr>
            <p:extLst>
              <p:ext uri="{D42A27DB-BD31-4B8C-83A1-F6EECF244321}">
                <p14:modId xmlns:p14="http://schemas.microsoft.com/office/powerpoint/2010/main" val="3701225527"/>
              </p:ext>
            </p:extLst>
          </p:nvPr>
        </p:nvGraphicFramePr>
        <p:xfrm>
          <a:off x="204925" y="1930145"/>
          <a:ext cx="11140122" cy="428053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21008136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1093075" y="576710"/>
            <a:ext cx="11098925" cy="5943604"/>
          </a:xfrm>
        </p:spPr>
        <p:txBody>
          <a:bodyPr>
            <a:normAutofit/>
          </a:bodyPr>
          <a:lstStyle/>
          <a:p>
            <a:pPr marL="0" indent="0" algn="ctr">
              <a:buNone/>
            </a:pPr>
            <a:r>
              <a:rPr lang="fr-FR" sz="2500" b="1" i="1" dirty="0">
                <a:solidFill>
                  <a:schemeClr val="accent1">
                    <a:lumMod val="75000"/>
                  </a:schemeClr>
                </a:solidFill>
                <a:effectLst>
                  <a:outerShdw blurRad="38100" dist="38100" dir="2700000" algn="tl">
                    <a:srgbClr val="000000">
                      <a:alpha val="43137"/>
                    </a:srgbClr>
                  </a:outerShdw>
                </a:effectLst>
                <a:latin typeface="+mj-lt"/>
              </a:rPr>
              <a:t>Porté Pédagogique</a:t>
            </a:r>
          </a:p>
          <a:p>
            <a:pPr marL="0" indent="0" algn="ctr">
              <a:buNone/>
            </a:pPr>
            <a:r>
              <a:rPr lang="fr-FR" sz="200" dirty="0"/>
              <a:t>²</a:t>
            </a:r>
          </a:p>
        </p:txBody>
      </p:sp>
      <p:graphicFrame>
        <p:nvGraphicFramePr>
          <p:cNvPr id="9" name="Tableau 8"/>
          <p:cNvGraphicFramePr>
            <a:graphicFrameLocks noGrp="1"/>
          </p:cNvGraphicFramePr>
          <p:nvPr>
            <p:extLst>
              <p:ext uri="{D42A27DB-BD31-4B8C-83A1-F6EECF244321}">
                <p14:modId xmlns:p14="http://schemas.microsoft.com/office/powerpoint/2010/main" val="1787430562"/>
              </p:ext>
            </p:extLst>
          </p:nvPr>
        </p:nvGraphicFramePr>
        <p:xfrm>
          <a:off x="483808" y="1855919"/>
          <a:ext cx="11277600" cy="4968240"/>
        </p:xfrm>
        <a:graphic>
          <a:graphicData uri="http://schemas.openxmlformats.org/drawingml/2006/table">
            <a:tbl>
              <a:tblPr firstRow="1" bandRow="1">
                <a:tableStyleId>{5C22544A-7EE6-4342-B048-85BDC9FD1C3A}</a:tableStyleId>
              </a:tblPr>
              <a:tblGrid>
                <a:gridCol w="5427131">
                  <a:extLst>
                    <a:ext uri="{9D8B030D-6E8A-4147-A177-3AD203B41FA5}">
                      <a16:colId xmlns:a16="http://schemas.microsoft.com/office/drawing/2014/main" xmlns="" val="20000"/>
                    </a:ext>
                  </a:extLst>
                </a:gridCol>
                <a:gridCol w="5850469">
                  <a:extLst>
                    <a:ext uri="{9D8B030D-6E8A-4147-A177-3AD203B41FA5}">
                      <a16:colId xmlns:a16="http://schemas.microsoft.com/office/drawing/2014/main" xmlns="" val="20001"/>
                    </a:ext>
                  </a:extLst>
                </a:gridCol>
              </a:tblGrid>
              <a:tr h="370840">
                <a:tc>
                  <a:txBody>
                    <a:bodyPr/>
                    <a:lstStyle/>
                    <a:p>
                      <a:endParaRPr lang="fr-FR" sz="1000" dirty="0">
                        <a:effectLst>
                          <a:outerShdw blurRad="38100" dist="38100" dir="2700000" algn="tl">
                            <a:srgbClr val="000000">
                              <a:alpha val="43137"/>
                            </a:srgbClr>
                          </a:outerShdw>
                        </a:effectLst>
                      </a:endParaRPr>
                    </a:p>
                    <a:p>
                      <a:pPr algn="ctr"/>
                      <a:r>
                        <a:rPr lang="fr-FR" sz="2400" b="1" dirty="0">
                          <a:solidFill>
                            <a:schemeClr val="tx1"/>
                          </a:solidFill>
                          <a:effectLst>
                            <a:outerShdw blurRad="38100" dist="38100" dir="2700000" algn="tl">
                              <a:srgbClr val="000000">
                                <a:alpha val="43137"/>
                              </a:srgbClr>
                            </a:outerShdw>
                          </a:effectLst>
                        </a:rPr>
                        <a:t>Définition</a:t>
                      </a:r>
                    </a:p>
                  </a:txBody>
                  <a:tcPr>
                    <a:solidFill>
                      <a:schemeClr val="accent1">
                        <a:lumMod val="25000"/>
                        <a:lumOff val="75000"/>
                      </a:schemeClr>
                    </a:solidFill>
                  </a:tcPr>
                </a:tc>
                <a:tc>
                  <a:txBody>
                    <a:bodyPr/>
                    <a:lstStyle/>
                    <a:p>
                      <a:pPr marL="0" algn="ctr" defTabSz="457200" rtl="0" eaLnBrk="1" latinLnBrk="0" hangingPunct="1"/>
                      <a:endParaRPr lang="fr-FR" sz="900" b="1" kern="1200" dirty="0">
                        <a:solidFill>
                          <a:schemeClr val="tx1"/>
                        </a:solidFill>
                        <a:effectLst>
                          <a:outerShdw blurRad="38100" dist="38100" dir="2700000" algn="tl">
                            <a:srgbClr val="000000">
                              <a:alpha val="43137"/>
                            </a:srgbClr>
                          </a:outerShdw>
                        </a:effectLst>
                        <a:latin typeface="+mn-lt"/>
                        <a:ea typeface="+mn-ea"/>
                        <a:cs typeface="+mn-cs"/>
                      </a:endParaRPr>
                    </a:p>
                    <a:p>
                      <a:pPr marL="0" algn="ctr" defTabSz="457200" rtl="0" eaLnBrk="1" latinLnBrk="0" hangingPunct="1"/>
                      <a:r>
                        <a:rPr lang="fr-FR" sz="2400" b="1" kern="1200" dirty="0">
                          <a:solidFill>
                            <a:schemeClr val="tx1"/>
                          </a:solidFill>
                          <a:effectLst>
                            <a:outerShdw blurRad="38100" dist="38100" dir="2700000" algn="tl">
                              <a:srgbClr val="000000">
                                <a:alpha val="43137"/>
                              </a:srgbClr>
                            </a:outerShdw>
                          </a:effectLst>
                          <a:latin typeface="+mn-lt"/>
                          <a:ea typeface="+mn-ea"/>
                          <a:cs typeface="+mn-cs"/>
                        </a:rPr>
                        <a:t>Implication Pédagogique</a:t>
                      </a:r>
                    </a:p>
                  </a:txBody>
                  <a:tcPr>
                    <a:solidFill>
                      <a:schemeClr val="accent1">
                        <a:lumMod val="25000"/>
                        <a:lumOff val="75000"/>
                      </a:schemeClr>
                    </a:solidFill>
                  </a:tcPr>
                </a:tc>
                <a:extLst>
                  <a:ext uri="{0D108BD9-81ED-4DB2-BD59-A6C34878D82A}">
                    <a16:rowId xmlns:a16="http://schemas.microsoft.com/office/drawing/2014/main" xmlns="" val="10000"/>
                  </a:ext>
                </a:extLst>
              </a:tr>
              <a:tr h="0">
                <a:tc>
                  <a:txBody>
                    <a:bodyPr/>
                    <a:lstStyle/>
                    <a:p>
                      <a:pPr algn="ctr"/>
                      <a:endParaRPr lang="fr-FR" sz="600" b="1" kern="1200" dirty="0">
                        <a:solidFill>
                          <a:schemeClr val="dk1"/>
                        </a:solidFill>
                        <a:latin typeface="+mj-lt"/>
                        <a:ea typeface="Times New Roman"/>
                        <a:cs typeface="Times New Roman"/>
                      </a:endParaRPr>
                    </a:p>
                    <a:p>
                      <a:pPr algn="ctr"/>
                      <a:r>
                        <a:rPr lang="fr-FR" sz="2000" b="1" kern="1200" dirty="0">
                          <a:solidFill>
                            <a:schemeClr val="dk1"/>
                          </a:solidFill>
                          <a:latin typeface="+mj-lt"/>
                          <a:ea typeface="Times New Roman"/>
                          <a:cs typeface="Times New Roman"/>
                        </a:rPr>
                        <a:t>La compétence est u pouvoir d’agir</a:t>
                      </a:r>
                    </a:p>
                    <a:p>
                      <a:pPr algn="ctr"/>
                      <a:endParaRPr lang="fr-FR" sz="1050" b="1" kern="1200" dirty="0">
                        <a:solidFill>
                          <a:schemeClr val="dk1"/>
                        </a:solidFill>
                        <a:latin typeface="+mj-lt"/>
                        <a:ea typeface="Times New Roman"/>
                        <a:cs typeface="Times New Roman"/>
                      </a:endParaRPr>
                    </a:p>
                  </a:txBody>
                  <a:tcPr/>
                </a:tc>
                <a:tc>
                  <a:txBody>
                    <a:bodyPr/>
                    <a:lstStyle/>
                    <a:p>
                      <a:pPr>
                        <a:spcAft>
                          <a:spcPts val="0"/>
                        </a:spcAft>
                      </a:pPr>
                      <a:r>
                        <a:rPr lang="fr-FR" sz="2000" dirty="0">
                          <a:latin typeface="+mn-lt"/>
                          <a:ea typeface="Times New Roman"/>
                          <a:cs typeface="Times New Roman"/>
                        </a:rPr>
                        <a:t>Responsabilité</a:t>
                      </a:r>
                      <a:endParaRPr lang="fr-CA" sz="2000" dirty="0">
                        <a:latin typeface="+mn-lt"/>
                        <a:ea typeface="Times New Roman"/>
                        <a:cs typeface="Times New Roman"/>
                      </a:endParaRPr>
                    </a:p>
                    <a:p>
                      <a:pPr>
                        <a:spcAft>
                          <a:spcPts val="0"/>
                        </a:spcAft>
                      </a:pPr>
                      <a:r>
                        <a:rPr lang="fr-FR" sz="2000" dirty="0">
                          <a:latin typeface="+mn-lt"/>
                          <a:ea typeface="Times New Roman"/>
                          <a:cs typeface="Times New Roman"/>
                        </a:rPr>
                        <a:t>Autonomie</a:t>
                      </a:r>
                      <a:endParaRPr lang="fr-CA" sz="2000" dirty="0">
                        <a:latin typeface="+mn-lt"/>
                        <a:ea typeface="Times New Roman"/>
                        <a:cs typeface="Times New Roman"/>
                      </a:endParaRPr>
                    </a:p>
                    <a:p>
                      <a:endParaRPr lang="fr-FR" sz="500" dirty="0"/>
                    </a:p>
                  </a:txBody>
                  <a:tcPr/>
                </a:tc>
                <a:extLst>
                  <a:ext uri="{0D108BD9-81ED-4DB2-BD59-A6C34878D82A}">
                    <a16:rowId xmlns:a16="http://schemas.microsoft.com/office/drawing/2014/main" xmlns="" val="10001"/>
                  </a:ext>
                </a:extLst>
              </a:tr>
              <a:tr h="370840">
                <a:tc>
                  <a:txBody>
                    <a:bodyPr/>
                    <a:lstStyle/>
                    <a:p>
                      <a:pPr algn="ctr"/>
                      <a:endParaRPr lang="fr-FR" sz="600" dirty="0"/>
                    </a:p>
                    <a:p>
                      <a:pPr marL="0" algn="ctr" defTabSz="457200" rtl="0" eaLnBrk="1" latinLnBrk="0" hangingPunct="1"/>
                      <a:r>
                        <a:rPr lang="fr-FR" sz="2000" b="1" kern="1200" dirty="0">
                          <a:solidFill>
                            <a:schemeClr val="dk1"/>
                          </a:solidFill>
                          <a:latin typeface="+mj-lt"/>
                          <a:ea typeface="Times New Roman"/>
                          <a:cs typeface="Times New Roman"/>
                        </a:rPr>
                        <a:t>de réussir</a:t>
                      </a:r>
                    </a:p>
                  </a:txBody>
                  <a:tcPr/>
                </a:tc>
                <a:tc>
                  <a:txBody>
                    <a:bodyPr/>
                    <a:lstStyle/>
                    <a:p>
                      <a:pPr>
                        <a:spcAft>
                          <a:spcPts val="0"/>
                        </a:spcAft>
                      </a:pPr>
                      <a:r>
                        <a:rPr lang="fr-FR" sz="2000" dirty="0">
                          <a:latin typeface="+mn-lt"/>
                          <a:ea typeface="Times New Roman"/>
                          <a:cs typeface="Times New Roman"/>
                        </a:rPr>
                        <a:t>Efficacité</a:t>
                      </a:r>
                      <a:endParaRPr lang="fr-CA" sz="2000" dirty="0">
                        <a:latin typeface="+mn-lt"/>
                        <a:ea typeface="Times New Roman"/>
                        <a:cs typeface="Times New Roman"/>
                      </a:endParaRPr>
                    </a:p>
                    <a:p>
                      <a:pPr>
                        <a:spcAft>
                          <a:spcPts val="0"/>
                        </a:spcAft>
                      </a:pPr>
                      <a:r>
                        <a:rPr lang="fr-FR" sz="2000" dirty="0">
                          <a:latin typeface="+mn-lt"/>
                          <a:ea typeface="Times New Roman"/>
                          <a:cs typeface="Times New Roman"/>
                        </a:rPr>
                        <a:t>Reproductibilité</a:t>
                      </a:r>
                      <a:endParaRPr lang="fr-CA" sz="2000" dirty="0">
                        <a:latin typeface="+mn-lt"/>
                        <a:ea typeface="Times New Roman"/>
                        <a:cs typeface="Times New Roman"/>
                      </a:endParaRPr>
                    </a:p>
                    <a:p>
                      <a:endParaRPr lang="fr-FR" sz="500" dirty="0"/>
                    </a:p>
                  </a:txBody>
                  <a:tcPr/>
                </a:tc>
                <a:extLst>
                  <a:ext uri="{0D108BD9-81ED-4DB2-BD59-A6C34878D82A}">
                    <a16:rowId xmlns:a16="http://schemas.microsoft.com/office/drawing/2014/main" xmlns="" val="10002"/>
                  </a:ext>
                </a:extLst>
              </a:tr>
              <a:tr h="370840">
                <a:tc>
                  <a:txBody>
                    <a:bodyPr/>
                    <a:lstStyle/>
                    <a:p>
                      <a:pPr algn="ctr"/>
                      <a:endParaRPr lang="fr-FR" sz="600" dirty="0"/>
                    </a:p>
                    <a:p>
                      <a:pPr marL="0" algn="ctr" defTabSz="457200" rtl="0" eaLnBrk="1" latinLnBrk="0" hangingPunct="1"/>
                      <a:r>
                        <a:rPr lang="fr-FR" sz="2000" b="1" kern="1200" dirty="0">
                          <a:solidFill>
                            <a:schemeClr val="dk1"/>
                          </a:solidFill>
                          <a:latin typeface="+mj-lt"/>
                          <a:ea typeface="Times New Roman"/>
                          <a:cs typeface="Times New Roman"/>
                        </a:rPr>
                        <a:t>et de progresser </a:t>
                      </a:r>
                    </a:p>
                  </a:txBody>
                  <a:tcPr/>
                </a:tc>
                <a:tc>
                  <a:txBody>
                    <a:bodyPr/>
                    <a:lstStyle/>
                    <a:p>
                      <a:pPr>
                        <a:spcAft>
                          <a:spcPts val="0"/>
                        </a:spcAft>
                      </a:pPr>
                      <a:r>
                        <a:rPr lang="fr-FR" sz="2000" dirty="0">
                          <a:latin typeface="+mn-lt"/>
                          <a:ea typeface="Times New Roman"/>
                          <a:cs typeface="Times New Roman"/>
                        </a:rPr>
                        <a:t>Capacité de transfert à des situations nouvelles</a:t>
                      </a:r>
                      <a:endParaRPr lang="fr-CA" sz="2000" dirty="0">
                        <a:latin typeface="+mn-lt"/>
                        <a:ea typeface="Times New Roman"/>
                        <a:cs typeface="Times New Roman"/>
                      </a:endParaRPr>
                    </a:p>
                    <a:p>
                      <a:pPr>
                        <a:spcAft>
                          <a:spcPts val="0"/>
                        </a:spcAft>
                      </a:pPr>
                      <a:r>
                        <a:rPr lang="fr-FR" sz="2000" dirty="0">
                          <a:latin typeface="+mn-lt"/>
                          <a:ea typeface="Times New Roman"/>
                          <a:cs typeface="Times New Roman"/>
                        </a:rPr>
                        <a:t>Capacité de développement de la compétence au-delà de la formation</a:t>
                      </a:r>
                      <a:endParaRPr lang="fr-CA" sz="2000" dirty="0">
                        <a:latin typeface="+mn-lt"/>
                        <a:ea typeface="Times New Roman"/>
                        <a:cs typeface="Times New Roman"/>
                      </a:endParaRPr>
                    </a:p>
                  </a:txBody>
                  <a:tcPr/>
                </a:tc>
                <a:extLst>
                  <a:ext uri="{0D108BD9-81ED-4DB2-BD59-A6C34878D82A}">
                    <a16:rowId xmlns:a16="http://schemas.microsoft.com/office/drawing/2014/main" xmlns="" val="10003"/>
                  </a:ext>
                </a:extLst>
              </a:tr>
              <a:tr h="370840">
                <a:tc>
                  <a:txBody>
                    <a:bodyPr/>
                    <a:lstStyle/>
                    <a:p>
                      <a:pPr algn="ctr"/>
                      <a:endParaRPr lang="fr-FR" sz="600" dirty="0"/>
                    </a:p>
                    <a:p>
                      <a:pPr marL="0" marR="0" indent="0" algn="ctr" defTabSz="457200" rtl="0" eaLnBrk="1" fontAlgn="auto" latinLnBrk="0" hangingPunct="1">
                        <a:lnSpc>
                          <a:spcPct val="100000"/>
                        </a:lnSpc>
                        <a:spcBef>
                          <a:spcPts val="0"/>
                        </a:spcBef>
                        <a:spcAft>
                          <a:spcPts val="0"/>
                        </a:spcAft>
                        <a:buClrTx/>
                        <a:buSzTx/>
                        <a:buFontTx/>
                        <a:buNone/>
                        <a:tabLst/>
                        <a:defRPr/>
                      </a:pPr>
                      <a:r>
                        <a:rPr lang="fr-FR" sz="2000" b="1" dirty="0">
                          <a:latin typeface="+mj-lt"/>
                          <a:ea typeface="Times New Roman"/>
                          <a:cs typeface="Times New Roman"/>
                        </a:rPr>
                        <a:t>qui se fonde sur un ensemble organisé de savoirs…</a:t>
                      </a:r>
                      <a:endParaRPr lang="fr-CA" sz="2000" dirty="0">
                        <a:latin typeface="+mj-lt"/>
                        <a:ea typeface="Times New Roman"/>
                        <a:cs typeface="Times New Roman"/>
                      </a:endParaRPr>
                    </a:p>
                  </a:txBody>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fr-FR" sz="2000" dirty="0">
                          <a:latin typeface="+mn-lt"/>
                          <a:ea typeface="Times New Roman"/>
                          <a:cs typeface="Times New Roman"/>
                        </a:rPr>
                        <a:t>Acquisition et intégration des savoirs, savoir faire et savoir être liés à la compétence</a:t>
                      </a:r>
                      <a:endParaRPr lang="fr-CA" sz="2000" dirty="0">
                        <a:latin typeface="+mn-lt"/>
                        <a:ea typeface="Times New Roman"/>
                        <a:cs typeface="Times New Roman"/>
                      </a:endParaRPr>
                    </a:p>
                  </a:txBody>
                  <a:tcPr/>
                </a:tc>
                <a:extLst>
                  <a:ext uri="{0D108BD9-81ED-4DB2-BD59-A6C34878D82A}">
                    <a16:rowId xmlns:a16="http://schemas.microsoft.com/office/drawing/2014/main" xmlns="" val="10004"/>
                  </a:ext>
                </a:extLst>
              </a:tr>
              <a:tr h="370840">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fr-FR" sz="1800" b="1" dirty="0">
                          <a:latin typeface="Arial"/>
                          <a:ea typeface="Times New Roman"/>
                          <a:cs typeface="Times New Roman"/>
                        </a:rPr>
                        <a:t>et qui permet de réaliser adéquatement des tâches ou des activités de travail.</a:t>
                      </a:r>
                      <a:endParaRPr lang="fr-CA" sz="1800" dirty="0">
                        <a:latin typeface="Arial"/>
                        <a:ea typeface="Times New Roman"/>
                        <a:cs typeface="Times New Roman"/>
                      </a:endParaRPr>
                    </a:p>
                    <a:p>
                      <a:pPr algn="ctr"/>
                      <a:endParaRPr lang="fr-FR" dirty="0"/>
                    </a:p>
                    <a:p>
                      <a:pPr algn="ctr"/>
                      <a:endParaRPr lang="fr-FR" sz="500" dirty="0"/>
                    </a:p>
                  </a:txBody>
                  <a:tcPr/>
                </a:tc>
                <a:tc>
                  <a:txBody>
                    <a:bodyPr/>
                    <a:lstStyle/>
                    <a:p>
                      <a:pPr>
                        <a:spcAft>
                          <a:spcPts val="0"/>
                        </a:spcAft>
                      </a:pPr>
                      <a:r>
                        <a:rPr lang="fr-FR" sz="2000" dirty="0">
                          <a:latin typeface="+mn-lt"/>
                          <a:ea typeface="Times New Roman"/>
                          <a:cs typeface="Times New Roman"/>
                        </a:rPr>
                        <a:t>Qualification</a:t>
                      </a:r>
                      <a:endParaRPr lang="fr-CA" sz="2000" dirty="0">
                        <a:latin typeface="+mn-lt"/>
                        <a:ea typeface="Times New Roman"/>
                        <a:cs typeface="Times New Roman"/>
                      </a:endParaRPr>
                    </a:p>
                    <a:p>
                      <a:pPr>
                        <a:spcAft>
                          <a:spcPts val="0"/>
                        </a:spcAft>
                      </a:pPr>
                      <a:r>
                        <a:rPr lang="fr-FR" sz="2000" dirty="0">
                          <a:latin typeface="+mn-lt"/>
                          <a:ea typeface="Times New Roman"/>
                          <a:cs typeface="Times New Roman"/>
                        </a:rPr>
                        <a:t>Capacité d’intégration immédiate à des postes de travail</a:t>
                      </a:r>
                    </a:p>
                  </a:txBody>
                  <a:tcPr/>
                </a:tc>
                <a:extLst>
                  <a:ext uri="{0D108BD9-81ED-4DB2-BD59-A6C34878D82A}">
                    <a16:rowId xmlns:a16="http://schemas.microsoft.com/office/drawing/2014/main" xmlns="" val="10005"/>
                  </a:ext>
                </a:extLst>
              </a:tr>
            </a:tbl>
          </a:graphicData>
        </a:graphic>
      </p:graphicFrame>
      <p:sp>
        <p:nvSpPr>
          <p:cNvPr id="5" name="Titre 4">
            <a:extLst>
              <a:ext uri="{FF2B5EF4-FFF2-40B4-BE49-F238E27FC236}">
                <a16:creationId xmlns:a16="http://schemas.microsoft.com/office/drawing/2014/main" xmlns="" id="{6E751A5E-B195-FBE2-D48E-2BEE3CEBEAF6}"/>
              </a:ext>
            </a:extLst>
          </p:cNvPr>
          <p:cNvSpPr>
            <a:spLocks noGrp="1"/>
          </p:cNvSpPr>
          <p:nvPr>
            <p:ph type="title"/>
          </p:nvPr>
        </p:nvSpPr>
        <p:spPr>
          <a:xfrm>
            <a:off x="3559907" y="747422"/>
            <a:ext cx="5072185" cy="717188"/>
          </a:xfrm>
        </p:spPr>
        <p:txBody>
          <a:bodyPr>
            <a:normAutofit/>
          </a:bodyPr>
          <a:lstStyle/>
          <a:p>
            <a:pPr algn="ctr"/>
            <a:r>
              <a:rPr lang="fr-FR" sz="3200" b="1" dirty="0">
                <a:effectLst>
                  <a:outerShdw blurRad="38100" dist="38100" dir="2700000" algn="tl">
                    <a:srgbClr val="000000">
                      <a:alpha val="43137"/>
                    </a:srgbClr>
                  </a:outerShdw>
                </a:effectLst>
                <a:latin typeface="Trebuchet MS" panose="020B0603020202020204" pitchFamily="34" charset="0"/>
              </a:rPr>
              <a:t>PORTEE PEDAGOGIQUE</a:t>
            </a:r>
          </a:p>
        </p:txBody>
      </p:sp>
    </p:spTree>
    <p:extLst>
      <p:ext uri="{BB962C8B-B14F-4D97-AF65-F5344CB8AC3E}">
        <p14:creationId xmlns:p14="http://schemas.microsoft.com/office/powerpoint/2010/main" val="253834850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xmlns="" id="{780704F0-0D50-555B-EBB0-3A234A9539A2}"/>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xmlns="" id="{3328CB52-147A-AF89-037E-8BEF4B3BD69D}"/>
              </a:ext>
            </a:extLst>
          </p:cNvPr>
          <p:cNvSpPr>
            <a:spLocks noGrp="1"/>
          </p:cNvSpPr>
          <p:nvPr>
            <p:ph type="title"/>
          </p:nvPr>
        </p:nvSpPr>
        <p:spPr/>
        <p:txBody>
          <a:bodyPr/>
          <a:lstStyle/>
          <a:p>
            <a:pPr algn="ctr"/>
            <a:r>
              <a:rPr lang="fr-FR" b="1" dirty="0"/>
              <a:t>Introduction </a:t>
            </a:r>
          </a:p>
        </p:txBody>
      </p:sp>
      <p:sp>
        <p:nvSpPr>
          <p:cNvPr id="3" name="Espace réservé du contenu 2">
            <a:extLst>
              <a:ext uri="{FF2B5EF4-FFF2-40B4-BE49-F238E27FC236}">
                <a16:creationId xmlns:a16="http://schemas.microsoft.com/office/drawing/2014/main" xmlns="" id="{2739AA98-BDD8-8148-83B9-A4DDBA6DBACC}"/>
              </a:ext>
            </a:extLst>
          </p:cNvPr>
          <p:cNvSpPr>
            <a:spLocks noGrp="1"/>
          </p:cNvSpPr>
          <p:nvPr>
            <p:ph idx="1"/>
          </p:nvPr>
        </p:nvSpPr>
        <p:spPr>
          <a:xfrm>
            <a:off x="318051" y="2220685"/>
            <a:ext cx="11635409" cy="3045709"/>
          </a:xfrm>
        </p:spPr>
        <p:txBody>
          <a:bodyPr>
            <a:noAutofit/>
          </a:bodyPr>
          <a:lstStyle/>
          <a:p>
            <a:pPr marL="0" indent="0">
              <a:buNone/>
            </a:pPr>
            <a:r>
              <a:rPr lang="fr-FR" sz="2000" dirty="0">
                <a:effectLst>
                  <a:outerShdw blurRad="38100" dist="38100" dir="2700000" algn="tl">
                    <a:srgbClr val="000000">
                      <a:alpha val="43137"/>
                    </a:srgbClr>
                  </a:outerShdw>
                </a:effectLst>
                <a:latin typeface="Trebuchet MS" panose="020B0603020202020204" pitchFamily="34" charset="0"/>
              </a:rPr>
              <a:t>Dans un monde en constante évolution, la formation professionnelle joue un rôle central dans l’acquisition de compétences adaptées aux exigences actuelles du marché du travail. Toutefois, il ne suffit pas de concevoir un programme de formation : sa véritable valeur réside dans la manière dont il est exploité sur le terrain. </a:t>
            </a:r>
          </a:p>
          <a:p>
            <a:pPr marL="0" indent="0">
              <a:buNone/>
            </a:pPr>
            <a:r>
              <a:rPr lang="fr-FR" sz="2000" dirty="0">
                <a:effectLst>
                  <a:outerShdw blurRad="38100" dist="38100" dir="2700000" algn="tl">
                    <a:srgbClr val="000000">
                      <a:alpha val="43137"/>
                    </a:srgbClr>
                  </a:outerShdw>
                </a:effectLst>
                <a:latin typeface="Trebuchet MS" panose="020B0603020202020204" pitchFamily="34" charset="0"/>
              </a:rPr>
              <a:t>L’exploitation d’un programme de formation consiste à mettre en œuvre, adapter et faire vivre ce programme au contact des apprenants, en tenant compte de leurs besoins, de leurs profils et des réalités du contexte. Cette phase critique garantit que les objectifs pédagogiques fixés soient atteints de manière efficace et durable.</a:t>
            </a:r>
          </a:p>
        </p:txBody>
      </p:sp>
    </p:spTree>
    <p:extLst>
      <p:ext uri="{BB962C8B-B14F-4D97-AF65-F5344CB8AC3E}">
        <p14:creationId xmlns:p14="http://schemas.microsoft.com/office/powerpoint/2010/main" val="386628153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xmlns="" id="{2E40C4FE-D726-3C6C-02D6-17E88DA92B0A}"/>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xmlns="" id="{A328F295-4C4C-B180-CEC8-C515D166917C}"/>
              </a:ext>
            </a:extLst>
          </p:cNvPr>
          <p:cNvSpPr>
            <a:spLocks noGrp="1"/>
          </p:cNvSpPr>
          <p:nvPr>
            <p:ph type="title"/>
          </p:nvPr>
        </p:nvSpPr>
        <p:spPr>
          <a:xfrm>
            <a:off x="3485767" y="533543"/>
            <a:ext cx="5220465" cy="694570"/>
          </a:xfrm>
        </p:spPr>
        <p:txBody>
          <a:bodyPr>
            <a:normAutofit fontScale="90000"/>
          </a:bodyPr>
          <a:lstStyle/>
          <a:p>
            <a:pPr algn="ctr"/>
            <a:r>
              <a:rPr lang="fr-FR" b="1" dirty="0">
                <a:latin typeface="Trebuchet MS" panose="020B0603020202020204" pitchFamily="34" charset="0"/>
              </a:rPr>
              <a:t/>
            </a:r>
            <a:br>
              <a:rPr lang="fr-FR" b="1" dirty="0">
                <a:latin typeface="Trebuchet MS" panose="020B0603020202020204" pitchFamily="34" charset="0"/>
              </a:rPr>
            </a:br>
            <a:r>
              <a:rPr lang="fr-FR" b="1" dirty="0">
                <a:latin typeface="Trebuchet MS" panose="020B0603020202020204" pitchFamily="34" charset="0"/>
              </a:rPr>
              <a:t/>
            </a:r>
            <a:br>
              <a:rPr lang="fr-FR" b="1" dirty="0">
                <a:latin typeface="Trebuchet MS" panose="020B0603020202020204" pitchFamily="34" charset="0"/>
              </a:rPr>
            </a:br>
            <a:r>
              <a:rPr lang="fr-FR" b="1" dirty="0">
                <a:latin typeface="Trebuchet MS" panose="020B0603020202020204" pitchFamily="34" charset="0"/>
              </a:rPr>
              <a:t/>
            </a:r>
            <a:br>
              <a:rPr lang="fr-FR" b="1" dirty="0">
                <a:latin typeface="Trebuchet MS" panose="020B0603020202020204" pitchFamily="34" charset="0"/>
              </a:rPr>
            </a:br>
            <a:r>
              <a:rPr lang="fr-FR" b="1" dirty="0">
                <a:latin typeface="Trebuchet MS" panose="020B0603020202020204" pitchFamily="34" charset="0"/>
              </a:rPr>
              <a:t/>
            </a:r>
            <a:br>
              <a:rPr lang="fr-FR" b="1" dirty="0">
                <a:latin typeface="Trebuchet MS" panose="020B0603020202020204" pitchFamily="34" charset="0"/>
              </a:rPr>
            </a:br>
            <a:r>
              <a:rPr lang="fr-FR" b="1" dirty="0">
                <a:latin typeface="Trebuchet MS" panose="020B0603020202020204" pitchFamily="34" charset="0"/>
              </a:rPr>
              <a:t/>
            </a:r>
            <a:br>
              <a:rPr lang="fr-FR" b="1" dirty="0">
                <a:latin typeface="Trebuchet MS" panose="020B0603020202020204" pitchFamily="34" charset="0"/>
              </a:rPr>
            </a:br>
            <a:r>
              <a:rPr lang="fr-FR" b="1" dirty="0">
                <a:latin typeface="Trebuchet MS" panose="020B0603020202020204" pitchFamily="34" charset="0"/>
              </a:rPr>
              <a:t/>
            </a:r>
            <a:br>
              <a:rPr lang="fr-FR" b="1" dirty="0">
                <a:latin typeface="Trebuchet MS" panose="020B0603020202020204" pitchFamily="34" charset="0"/>
              </a:rPr>
            </a:br>
            <a:r>
              <a:rPr lang="fr-FR" b="1" dirty="0">
                <a:latin typeface="Trebuchet MS" panose="020B0603020202020204" pitchFamily="34" charset="0"/>
              </a:rPr>
              <a:t>3.2-PROJET DE FORMATION</a:t>
            </a:r>
            <a:r>
              <a:rPr lang="fr-CA" b="1" dirty="0">
                <a:latin typeface="Trebuchet MS" panose="020B0603020202020204" pitchFamily="34" charset="0"/>
              </a:rPr>
              <a:t> (PF)</a:t>
            </a:r>
            <a:endParaRPr lang="fr-FR" b="1" dirty="0">
              <a:latin typeface="Trebuchet MS" panose="020B0603020202020204" pitchFamily="34" charset="0"/>
            </a:endParaRPr>
          </a:p>
        </p:txBody>
      </p:sp>
      <p:sp>
        <p:nvSpPr>
          <p:cNvPr id="3" name="Espace réservé du contenu 2">
            <a:extLst>
              <a:ext uri="{FF2B5EF4-FFF2-40B4-BE49-F238E27FC236}">
                <a16:creationId xmlns:a16="http://schemas.microsoft.com/office/drawing/2014/main" xmlns="" id="{DD0336B1-7373-3CE2-18B9-8106E849DA74}"/>
              </a:ext>
            </a:extLst>
          </p:cNvPr>
          <p:cNvSpPr>
            <a:spLocks noGrp="1"/>
          </p:cNvSpPr>
          <p:nvPr>
            <p:ph idx="1"/>
          </p:nvPr>
        </p:nvSpPr>
        <p:spPr>
          <a:xfrm>
            <a:off x="4324350" y="2042529"/>
            <a:ext cx="4360953" cy="3966984"/>
          </a:xfrm>
        </p:spPr>
        <p:txBody>
          <a:bodyPr>
            <a:noAutofit/>
          </a:bodyPr>
          <a:lstStyle/>
          <a:p>
            <a:pPr marL="0" indent="0">
              <a:buNone/>
            </a:pPr>
            <a:endParaRPr lang="fr-FR" sz="2000" b="1" u="sng" dirty="0">
              <a:effectLst>
                <a:outerShdw blurRad="38100" dist="38100" dir="2700000" algn="tl">
                  <a:srgbClr val="000000">
                    <a:alpha val="43137"/>
                  </a:srgbClr>
                </a:outerShdw>
              </a:effectLst>
              <a:latin typeface="Trebuchet MS" panose="020B0603020202020204" pitchFamily="34" charset="0"/>
            </a:endParaRPr>
          </a:p>
          <a:p>
            <a:endParaRPr lang="fr-FR" sz="2000" b="1" u="sng" dirty="0">
              <a:effectLst>
                <a:outerShdw blurRad="38100" dist="38100" dir="2700000" algn="tl">
                  <a:srgbClr val="000000">
                    <a:alpha val="43137"/>
                  </a:srgbClr>
                </a:outerShdw>
              </a:effectLst>
              <a:latin typeface="Trebuchet MS" panose="020B0603020202020204" pitchFamily="34" charset="0"/>
            </a:endParaRPr>
          </a:p>
          <a:p>
            <a:endParaRPr lang="fr-FR" sz="2000" b="1" u="sng" dirty="0">
              <a:effectLst>
                <a:outerShdw blurRad="38100" dist="38100" dir="2700000" algn="tl">
                  <a:srgbClr val="000000">
                    <a:alpha val="43137"/>
                  </a:srgbClr>
                </a:outerShdw>
              </a:effectLst>
              <a:latin typeface="Trebuchet MS" panose="020B0603020202020204" pitchFamily="34" charset="0"/>
            </a:endParaRPr>
          </a:p>
          <a:p>
            <a:endParaRPr lang="fr-FR" sz="2000" b="1" u="sng" dirty="0">
              <a:effectLst>
                <a:outerShdw blurRad="38100" dist="38100" dir="2700000" algn="tl">
                  <a:srgbClr val="000000">
                    <a:alpha val="43137"/>
                  </a:srgbClr>
                </a:outerShdw>
              </a:effectLst>
              <a:latin typeface="Trebuchet MS" panose="020B0603020202020204" pitchFamily="34" charset="0"/>
            </a:endParaRPr>
          </a:p>
          <a:p>
            <a:pPr marL="0" indent="0">
              <a:buNone/>
            </a:pPr>
            <a:endParaRPr lang="fr-FR" sz="2000" dirty="0">
              <a:effectLst>
                <a:outerShdw blurRad="38100" dist="38100" dir="2700000" algn="tl">
                  <a:srgbClr val="000000">
                    <a:alpha val="43137"/>
                  </a:srgbClr>
                </a:outerShdw>
              </a:effectLst>
              <a:latin typeface="Trebuchet MS" panose="020B0603020202020204" pitchFamily="34" charset="0"/>
            </a:endParaRPr>
          </a:p>
          <a:p>
            <a:pPr marL="0" indent="0">
              <a:buNone/>
            </a:pPr>
            <a:endParaRPr lang="fr-FR" sz="1000" dirty="0">
              <a:latin typeface="Trebuchet MS" panose="020B0603020202020204" pitchFamily="34" charset="0"/>
            </a:endParaRPr>
          </a:p>
          <a:p>
            <a:pPr marL="0" indent="0">
              <a:buNone/>
            </a:pPr>
            <a:endParaRPr lang="fr-FR" sz="1000" dirty="0">
              <a:latin typeface="Trebuchet MS" panose="020B0603020202020204" pitchFamily="34" charset="0"/>
            </a:endParaRPr>
          </a:p>
          <a:p>
            <a:pPr marL="0" indent="0">
              <a:buNone/>
            </a:pPr>
            <a:endParaRPr lang="fr-FR" sz="1000" dirty="0">
              <a:latin typeface="Trebuchet MS" panose="020B0603020202020204" pitchFamily="34" charset="0"/>
            </a:endParaRPr>
          </a:p>
          <a:p>
            <a:pPr marL="0" indent="0">
              <a:buNone/>
            </a:pPr>
            <a:endParaRPr lang="fr-FR" sz="1000" i="1" dirty="0">
              <a:latin typeface="Trebuchet MS" panose="020B0603020202020204" pitchFamily="34" charset="0"/>
            </a:endParaRPr>
          </a:p>
          <a:p>
            <a:pPr marL="0" indent="0">
              <a:buNone/>
            </a:pPr>
            <a:endParaRPr lang="fr-FR" sz="2000" dirty="0">
              <a:effectLst>
                <a:outerShdw blurRad="38100" dist="38100" dir="2700000" algn="tl">
                  <a:srgbClr val="000000">
                    <a:alpha val="43137"/>
                  </a:srgbClr>
                </a:outerShdw>
              </a:effectLst>
              <a:latin typeface="Trebuchet MS" panose="020B0603020202020204" pitchFamily="34" charset="0"/>
            </a:endParaRPr>
          </a:p>
        </p:txBody>
      </p:sp>
      <p:sp>
        <p:nvSpPr>
          <p:cNvPr id="6" name="ZoneTexte 5">
            <a:extLst>
              <a:ext uri="{FF2B5EF4-FFF2-40B4-BE49-F238E27FC236}">
                <a16:creationId xmlns:a16="http://schemas.microsoft.com/office/drawing/2014/main" xmlns="" id="{8C089009-AFE5-7D68-E2B8-6788FDD7C11C}"/>
              </a:ext>
            </a:extLst>
          </p:cNvPr>
          <p:cNvSpPr txBox="1"/>
          <p:nvPr/>
        </p:nvSpPr>
        <p:spPr>
          <a:xfrm>
            <a:off x="492868" y="3023057"/>
            <a:ext cx="8073958" cy="2061526"/>
          </a:xfrm>
          <a:prstGeom prst="rect">
            <a:avLst/>
          </a:prstGeom>
          <a:noFill/>
        </p:spPr>
        <p:txBody>
          <a:bodyPr wrap="square">
            <a:spAutoFit/>
          </a:bodyPr>
          <a:lstStyle/>
          <a:p>
            <a:pPr>
              <a:lnSpc>
                <a:spcPct val="150000"/>
              </a:lnSpc>
            </a:pPr>
            <a:r>
              <a:rPr lang="fr-FR" sz="2200" i="1" u="sng" dirty="0">
                <a:effectLst>
                  <a:outerShdw blurRad="38100" dist="38100" dir="2700000" algn="tl">
                    <a:srgbClr val="000000">
                      <a:alpha val="43137"/>
                    </a:srgbClr>
                  </a:outerShdw>
                </a:effectLst>
                <a:latin typeface="Trebuchet MS" panose="020B0603020202020204" pitchFamily="34" charset="0"/>
                <a:ea typeface="Verdana" panose="020B0604030504040204" pitchFamily="34" charset="0"/>
                <a:cs typeface="Verdana" panose="020B0604030504040204" pitchFamily="34" charset="0"/>
                <a:hlinkClick r:id="rId2" action="ppaction://hlinkfile"/>
              </a:rPr>
              <a:t>Catégories de compétences</a:t>
            </a:r>
            <a:r>
              <a:rPr lang="fr-FR" sz="2200" i="1" dirty="0">
                <a:effectLst>
                  <a:outerShdw blurRad="38100" dist="38100" dir="2700000" algn="tl">
                    <a:srgbClr val="000000">
                      <a:alpha val="43137"/>
                    </a:srgbClr>
                  </a:outerShdw>
                </a:effectLst>
                <a:latin typeface="Trebuchet MS" panose="020B0603020202020204" pitchFamily="34" charset="0"/>
                <a:ea typeface="Verdana" panose="020B0604030504040204" pitchFamily="34" charset="0"/>
                <a:cs typeface="Verdana" panose="020B0604030504040204" pitchFamily="34" charset="0"/>
              </a:rPr>
              <a:t>: </a:t>
            </a:r>
          </a:p>
          <a:p>
            <a:pPr marL="342900" indent="-342900">
              <a:lnSpc>
                <a:spcPct val="150000"/>
              </a:lnSpc>
              <a:buFont typeface="Wingdings" panose="05000000000000000000" pitchFamily="2" charset="2"/>
              <a:buChar char="q"/>
            </a:pPr>
            <a:r>
              <a:rPr lang="fr-FR" sz="2200" i="1" dirty="0">
                <a:effectLst>
                  <a:outerShdw blurRad="38100" dist="38100" dir="2700000" algn="tl">
                    <a:srgbClr val="000000">
                      <a:alpha val="43137"/>
                    </a:srgbClr>
                  </a:outerShdw>
                </a:effectLst>
                <a:latin typeface="Trebuchet MS" panose="020B0603020202020204" pitchFamily="34" charset="0"/>
                <a:ea typeface="Verdana" panose="020B0604030504040204" pitchFamily="34" charset="0"/>
                <a:cs typeface="Verdana" panose="020B0604030504040204" pitchFamily="34" charset="0"/>
              </a:rPr>
              <a:t>Compétences Particulières </a:t>
            </a:r>
          </a:p>
          <a:p>
            <a:pPr marL="342900" indent="-342900">
              <a:lnSpc>
                <a:spcPct val="150000"/>
              </a:lnSpc>
              <a:buFont typeface="Wingdings" panose="05000000000000000000" pitchFamily="2" charset="2"/>
              <a:buChar char="q"/>
            </a:pPr>
            <a:r>
              <a:rPr lang="fr-FR" sz="2200" i="1" dirty="0">
                <a:effectLst>
                  <a:outerShdw blurRad="38100" dist="38100" dir="2700000" algn="tl">
                    <a:srgbClr val="000000">
                      <a:alpha val="43137"/>
                    </a:srgbClr>
                  </a:outerShdw>
                </a:effectLst>
                <a:latin typeface="Trebuchet MS" panose="020B0603020202020204" pitchFamily="34" charset="0"/>
                <a:ea typeface="Verdana" panose="020B0604030504040204" pitchFamily="34" charset="0"/>
                <a:cs typeface="Verdana" panose="020B0604030504040204" pitchFamily="34" charset="0"/>
              </a:rPr>
              <a:t>Compétences Générales</a:t>
            </a:r>
          </a:p>
          <a:p>
            <a:pPr marL="342900" indent="-342900">
              <a:lnSpc>
                <a:spcPct val="150000"/>
              </a:lnSpc>
              <a:buFont typeface="Wingdings" panose="05000000000000000000" pitchFamily="2" charset="2"/>
              <a:buChar char="q"/>
            </a:pPr>
            <a:r>
              <a:rPr lang="fr-FR" sz="2200" i="1" u="sng" dirty="0">
                <a:solidFill>
                  <a:schemeClr val="accent1">
                    <a:lumMod val="75000"/>
                  </a:schemeClr>
                </a:solidFill>
                <a:effectLst>
                  <a:outerShdw blurRad="38100" dist="38100" dir="2700000" algn="tl">
                    <a:srgbClr val="000000">
                      <a:alpha val="43137"/>
                    </a:srgbClr>
                  </a:outerShdw>
                </a:effectLst>
                <a:latin typeface="Trebuchet MS" panose="020B0603020202020204" pitchFamily="34" charset="0"/>
                <a:ea typeface="Verdana" panose="020B0604030504040204" pitchFamily="34" charset="0"/>
                <a:cs typeface="Verdana" panose="020B0604030504040204" pitchFamily="34" charset="0"/>
              </a:rPr>
              <a:t>Compétences Prédéterminées « standards »</a:t>
            </a:r>
          </a:p>
        </p:txBody>
      </p:sp>
    </p:spTree>
    <p:extLst>
      <p:ext uri="{BB962C8B-B14F-4D97-AF65-F5344CB8AC3E}">
        <p14:creationId xmlns:p14="http://schemas.microsoft.com/office/powerpoint/2010/main" val="335474243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xmlns="" id="{C798FD12-72DC-4F8C-D97C-2A3124986E7B}"/>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xmlns="" id="{0EECD57D-8241-DEF4-5676-3C1967C76F00}"/>
              </a:ext>
            </a:extLst>
          </p:cNvPr>
          <p:cNvSpPr>
            <a:spLocks noGrp="1"/>
          </p:cNvSpPr>
          <p:nvPr>
            <p:ph type="title"/>
          </p:nvPr>
        </p:nvSpPr>
        <p:spPr>
          <a:xfrm>
            <a:off x="3485767" y="533543"/>
            <a:ext cx="5220465" cy="694570"/>
          </a:xfrm>
        </p:spPr>
        <p:txBody>
          <a:bodyPr>
            <a:normAutofit fontScale="90000"/>
          </a:bodyPr>
          <a:lstStyle/>
          <a:p>
            <a:pPr algn="ctr"/>
            <a:r>
              <a:rPr lang="fr-FR" b="1" dirty="0">
                <a:latin typeface="Trebuchet MS" panose="020B0603020202020204" pitchFamily="34" charset="0"/>
              </a:rPr>
              <a:t/>
            </a:r>
            <a:br>
              <a:rPr lang="fr-FR" b="1" dirty="0">
                <a:latin typeface="Trebuchet MS" panose="020B0603020202020204" pitchFamily="34" charset="0"/>
              </a:rPr>
            </a:br>
            <a:r>
              <a:rPr lang="fr-FR" b="1" dirty="0">
                <a:latin typeface="Trebuchet MS" panose="020B0603020202020204" pitchFamily="34" charset="0"/>
              </a:rPr>
              <a:t/>
            </a:r>
            <a:br>
              <a:rPr lang="fr-FR" b="1" dirty="0">
                <a:latin typeface="Trebuchet MS" panose="020B0603020202020204" pitchFamily="34" charset="0"/>
              </a:rPr>
            </a:br>
            <a:r>
              <a:rPr lang="fr-FR" b="1" dirty="0">
                <a:latin typeface="Trebuchet MS" panose="020B0603020202020204" pitchFamily="34" charset="0"/>
              </a:rPr>
              <a:t/>
            </a:r>
            <a:br>
              <a:rPr lang="fr-FR" b="1" dirty="0">
                <a:latin typeface="Trebuchet MS" panose="020B0603020202020204" pitchFamily="34" charset="0"/>
              </a:rPr>
            </a:br>
            <a:r>
              <a:rPr lang="fr-FR" b="1" dirty="0">
                <a:latin typeface="Trebuchet MS" panose="020B0603020202020204" pitchFamily="34" charset="0"/>
              </a:rPr>
              <a:t/>
            </a:r>
            <a:br>
              <a:rPr lang="fr-FR" b="1" dirty="0">
                <a:latin typeface="Trebuchet MS" panose="020B0603020202020204" pitchFamily="34" charset="0"/>
              </a:rPr>
            </a:br>
            <a:r>
              <a:rPr lang="fr-FR" b="1" dirty="0">
                <a:latin typeface="Trebuchet MS" panose="020B0603020202020204" pitchFamily="34" charset="0"/>
              </a:rPr>
              <a:t/>
            </a:r>
            <a:br>
              <a:rPr lang="fr-FR" b="1" dirty="0">
                <a:latin typeface="Trebuchet MS" panose="020B0603020202020204" pitchFamily="34" charset="0"/>
              </a:rPr>
            </a:br>
            <a:r>
              <a:rPr lang="fr-FR" b="1" dirty="0">
                <a:latin typeface="Trebuchet MS" panose="020B0603020202020204" pitchFamily="34" charset="0"/>
              </a:rPr>
              <a:t/>
            </a:r>
            <a:br>
              <a:rPr lang="fr-FR" b="1" dirty="0">
                <a:latin typeface="Trebuchet MS" panose="020B0603020202020204" pitchFamily="34" charset="0"/>
              </a:rPr>
            </a:br>
            <a:r>
              <a:rPr lang="fr-FR" b="1" dirty="0">
                <a:latin typeface="Trebuchet MS" panose="020B0603020202020204" pitchFamily="34" charset="0"/>
              </a:rPr>
              <a:t>3.2-PROJET DE FORMATION</a:t>
            </a:r>
            <a:r>
              <a:rPr lang="fr-CA" b="1" dirty="0">
                <a:latin typeface="Trebuchet MS" panose="020B0603020202020204" pitchFamily="34" charset="0"/>
              </a:rPr>
              <a:t> (PF)</a:t>
            </a:r>
            <a:endParaRPr lang="fr-FR" b="1" dirty="0">
              <a:latin typeface="Trebuchet MS" panose="020B0603020202020204" pitchFamily="34" charset="0"/>
            </a:endParaRPr>
          </a:p>
        </p:txBody>
      </p:sp>
      <p:sp>
        <p:nvSpPr>
          <p:cNvPr id="3" name="Espace réservé du contenu 2">
            <a:extLst>
              <a:ext uri="{FF2B5EF4-FFF2-40B4-BE49-F238E27FC236}">
                <a16:creationId xmlns:a16="http://schemas.microsoft.com/office/drawing/2014/main" xmlns="" id="{4792A7E5-E54A-F547-FD5F-B3AF798BEBDD}"/>
              </a:ext>
            </a:extLst>
          </p:cNvPr>
          <p:cNvSpPr>
            <a:spLocks noGrp="1"/>
          </p:cNvSpPr>
          <p:nvPr>
            <p:ph idx="1"/>
          </p:nvPr>
        </p:nvSpPr>
        <p:spPr>
          <a:xfrm>
            <a:off x="4324350" y="2042529"/>
            <a:ext cx="4360953" cy="3966984"/>
          </a:xfrm>
        </p:spPr>
        <p:txBody>
          <a:bodyPr>
            <a:noAutofit/>
          </a:bodyPr>
          <a:lstStyle/>
          <a:p>
            <a:pPr marL="0" indent="0">
              <a:buNone/>
            </a:pPr>
            <a:endParaRPr lang="fr-FR" sz="2000" b="1" u="sng" dirty="0">
              <a:effectLst>
                <a:outerShdw blurRad="38100" dist="38100" dir="2700000" algn="tl">
                  <a:srgbClr val="000000">
                    <a:alpha val="43137"/>
                  </a:srgbClr>
                </a:outerShdw>
              </a:effectLst>
              <a:latin typeface="Trebuchet MS" panose="020B0603020202020204" pitchFamily="34" charset="0"/>
            </a:endParaRPr>
          </a:p>
          <a:p>
            <a:endParaRPr lang="fr-FR" sz="2000" b="1" u="sng" dirty="0">
              <a:effectLst>
                <a:outerShdw blurRad="38100" dist="38100" dir="2700000" algn="tl">
                  <a:srgbClr val="000000">
                    <a:alpha val="43137"/>
                  </a:srgbClr>
                </a:outerShdw>
              </a:effectLst>
              <a:latin typeface="Trebuchet MS" panose="020B0603020202020204" pitchFamily="34" charset="0"/>
            </a:endParaRPr>
          </a:p>
          <a:p>
            <a:endParaRPr lang="fr-FR" sz="2000" b="1" u="sng" dirty="0">
              <a:effectLst>
                <a:outerShdw blurRad="38100" dist="38100" dir="2700000" algn="tl">
                  <a:srgbClr val="000000">
                    <a:alpha val="43137"/>
                  </a:srgbClr>
                </a:outerShdw>
              </a:effectLst>
              <a:latin typeface="Trebuchet MS" panose="020B0603020202020204" pitchFamily="34" charset="0"/>
            </a:endParaRPr>
          </a:p>
          <a:p>
            <a:endParaRPr lang="fr-FR" sz="2000" b="1" u="sng" dirty="0">
              <a:effectLst>
                <a:outerShdw blurRad="38100" dist="38100" dir="2700000" algn="tl">
                  <a:srgbClr val="000000">
                    <a:alpha val="43137"/>
                  </a:srgbClr>
                </a:outerShdw>
              </a:effectLst>
              <a:latin typeface="Trebuchet MS" panose="020B0603020202020204" pitchFamily="34" charset="0"/>
            </a:endParaRPr>
          </a:p>
          <a:p>
            <a:pPr marL="0" indent="0">
              <a:buNone/>
            </a:pPr>
            <a:endParaRPr lang="fr-FR" sz="2000" dirty="0">
              <a:effectLst>
                <a:outerShdw blurRad="38100" dist="38100" dir="2700000" algn="tl">
                  <a:srgbClr val="000000">
                    <a:alpha val="43137"/>
                  </a:srgbClr>
                </a:outerShdw>
              </a:effectLst>
              <a:latin typeface="Trebuchet MS" panose="020B0603020202020204" pitchFamily="34" charset="0"/>
            </a:endParaRPr>
          </a:p>
          <a:p>
            <a:pPr marL="0" indent="0">
              <a:buNone/>
            </a:pPr>
            <a:endParaRPr lang="fr-FR" sz="1000" dirty="0">
              <a:latin typeface="Trebuchet MS" panose="020B0603020202020204" pitchFamily="34" charset="0"/>
            </a:endParaRPr>
          </a:p>
          <a:p>
            <a:pPr marL="0" indent="0">
              <a:buNone/>
            </a:pPr>
            <a:endParaRPr lang="fr-FR" sz="1000" dirty="0">
              <a:latin typeface="Trebuchet MS" panose="020B0603020202020204" pitchFamily="34" charset="0"/>
            </a:endParaRPr>
          </a:p>
          <a:p>
            <a:pPr marL="0" indent="0">
              <a:buNone/>
            </a:pPr>
            <a:endParaRPr lang="fr-FR" sz="1000" dirty="0">
              <a:latin typeface="Trebuchet MS" panose="020B0603020202020204" pitchFamily="34" charset="0"/>
            </a:endParaRPr>
          </a:p>
          <a:p>
            <a:pPr marL="0" indent="0">
              <a:buNone/>
            </a:pPr>
            <a:endParaRPr lang="fr-FR" sz="1000" i="1" dirty="0">
              <a:latin typeface="Trebuchet MS" panose="020B0603020202020204" pitchFamily="34" charset="0"/>
            </a:endParaRPr>
          </a:p>
          <a:p>
            <a:pPr marL="0" indent="0">
              <a:buNone/>
            </a:pPr>
            <a:endParaRPr lang="fr-FR" sz="2000" dirty="0">
              <a:effectLst>
                <a:outerShdw blurRad="38100" dist="38100" dir="2700000" algn="tl">
                  <a:srgbClr val="000000">
                    <a:alpha val="43137"/>
                  </a:srgbClr>
                </a:outerShdw>
              </a:effectLst>
              <a:latin typeface="Trebuchet MS" panose="020B0603020202020204" pitchFamily="34" charset="0"/>
            </a:endParaRPr>
          </a:p>
        </p:txBody>
      </p:sp>
      <p:sp>
        <p:nvSpPr>
          <p:cNvPr id="6" name="ZoneTexte 5">
            <a:extLst>
              <a:ext uri="{FF2B5EF4-FFF2-40B4-BE49-F238E27FC236}">
                <a16:creationId xmlns:a16="http://schemas.microsoft.com/office/drawing/2014/main" xmlns="" id="{8F44BABF-2B5D-F653-4D02-366F235610C8}"/>
              </a:ext>
            </a:extLst>
          </p:cNvPr>
          <p:cNvSpPr txBox="1"/>
          <p:nvPr/>
        </p:nvSpPr>
        <p:spPr>
          <a:xfrm>
            <a:off x="982580" y="2153740"/>
            <a:ext cx="9941668" cy="4227247"/>
          </a:xfrm>
          <a:prstGeom prst="rect">
            <a:avLst/>
          </a:prstGeom>
          <a:noFill/>
        </p:spPr>
        <p:txBody>
          <a:bodyPr wrap="square">
            <a:spAutoFit/>
          </a:bodyPr>
          <a:lstStyle/>
          <a:p>
            <a:pPr marL="0" indent="0" algn="ctr">
              <a:spcBef>
                <a:spcPct val="0"/>
              </a:spcBef>
              <a:buNone/>
            </a:pPr>
            <a:r>
              <a:rPr lang="fr-FR" sz="2800" dirty="0">
                <a:ln>
                  <a:solidFill>
                    <a:srgbClr val="000000"/>
                  </a:solidFill>
                </a:ln>
                <a:solidFill>
                  <a:schemeClr val="accent1">
                    <a:lumMod val="60000"/>
                    <a:lumOff val="40000"/>
                  </a:schemeClr>
                </a:solidFill>
                <a:effectLst>
                  <a:outerShdw blurRad="38100" dist="38100" dir="2700000" algn="tl">
                    <a:srgbClr val="000000">
                      <a:alpha val="43137"/>
                    </a:srgbClr>
                  </a:outerShdw>
                </a:effectLst>
                <a:latin typeface="Trebuchet MS" panose="020B0603020202020204" pitchFamily="34" charset="0"/>
                <a:ea typeface="+mj-ea"/>
                <a:cs typeface="Arial" panose="020B0604020202020204" pitchFamily="34" charset="0"/>
              </a:rPr>
              <a:t>Deux types de compétences</a:t>
            </a:r>
          </a:p>
          <a:p>
            <a:pPr marL="0" indent="0" algn="ctr">
              <a:spcBef>
                <a:spcPct val="0"/>
              </a:spcBef>
              <a:buNone/>
            </a:pPr>
            <a:endParaRPr lang="fr-FR" sz="2800" b="1" dirty="0">
              <a:ln>
                <a:solidFill>
                  <a:srgbClr val="000000"/>
                </a:solidFill>
              </a:ln>
              <a:solidFill>
                <a:schemeClr val="accent1">
                  <a:lumMod val="60000"/>
                  <a:lumOff val="40000"/>
                </a:schemeClr>
              </a:solidFill>
              <a:latin typeface="Trebuchet MS" panose="020B0603020202020204" pitchFamily="34" charset="0"/>
              <a:ea typeface="+mj-ea"/>
              <a:cs typeface="Arial" panose="020B0604020202020204" pitchFamily="34" charset="0"/>
            </a:endParaRPr>
          </a:p>
          <a:p>
            <a:pPr>
              <a:lnSpc>
                <a:spcPct val="150000"/>
              </a:lnSpc>
              <a:buFont typeface="Wingdings" panose="05000000000000000000" pitchFamily="2" charset="2"/>
              <a:buChar char="q"/>
            </a:pPr>
            <a:r>
              <a:rPr lang="fr-FR" sz="1800" dirty="0">
                <a:latin typeface="Trebuchet MS" panose="020B0603020202020204" pitchFamily="34" charset="0"/>
                <a:cs typeface="Arial" panose="020B0604020202020204" pitchFamily="34" charset="0"/>
              </a:rPr>
              <a:t> </a:t>
            </a:r>
            <a:r>
              <a:rPr lang="fr-FR" dirty="0">
                <a:latin typeface="Trebuchet MS" panose="020B0603020202020204" pitchFamily="34" charset="0"/>
                <a:cs typeface="Arial" panose="020B0604020202020204" pitchFamily="34" charset="0"/>
              </a:rPr>
              <a:t>Les compétences </a:t>
            </a:r>
            <a:r>
              <a:rPr lang="fr-FR" b="1" dirty="0">
                <a:latin typeface="Trebuchet MS" panose="020B0603020202020204" pitchFamily="34" charset="0"/>
                <a:cs typeface="Arial" panose="020B0604020202020204" pitchFamily="34" charset="0"/>
              </a:rPr>
              <a:t>Particulières «Cp » </a:t>
            </a:r>
            <a:r>
              <a:rPr lang="fr-FR" dirty="0">
                <a:latin typeface="Trebuchet MS" panose="020B0603020202020204" pitchFamily="34" charset="0"/>
                <a:cs typeface="Arial" panose="020B0604020202020204" pitchFamily="34" charset="0"/>
              </a:rPr>
              <a:t> ▬►   Réalisation des tâches décrites dans le </a:t>
            </a:r>
          </a:p>
          <a:p>
            <a:pPr>
              <a:lnSpc>
                <a:spcPct val="150000"/>
              </a:lnSpc>
            </a:pPr>
            <a:r>
              <a:rPr lang="fr-FR" dirty="0">
                <a:latin typeface="Trebuchet MS" panose="020B0603020202020204" pitchFamily="34" charset="0"/>
                <a:cs typeface="Arial" panose="020B0604020202020204" pitchFamily="34" charset="0"/>
              </a:rPr>
              <a:t>   Référentiel de métier et de compétences</a:t>
            </a:r>
          </a:p>
          <a:p>
            <a:pPr marL="0" indent="0">
              <a:lnSpc>
                <a:spcPct val="150000"/>
              </a:lnSpc>
              <a:buNone/>
            </a:pPr>
            <a:endParaRPr lang="fr-FR" sz="1800" dirty="0">
              <a:latin typeface="Trebuchet MS" panose="020B0603020202020204" pitchFamily="34" charset="0"/>
              <a:cs typeface="Arial" panose="020B0604020202020204" pitchFamily="34" charset="0"/>
            </a:endParaRPr>
          </a:p>
          <a:p>
            <a:pPr>
              <a:lnSpc>
                <a:spcPct val="150000"/>
              </a:lnSpc>
              <a:buFont typeface="Wingdings" panose="05000000000000000000" pitchFamily="2" charset="2"/>
              <a:buChar char="q"/>
            </a:pPr>
            <a:r>
              <a:rPr lang="fr-FR" sz="1800" dirty="0">
                <a:latin typeface="Trebuchet MS" panose="020B0603020202020204" pitchFamily="34" charset="0"/>
                <a:cs typeface="Arial" panose="020B0604020202020204" pitchFamily="34" charset="0"/>
              </a:rPr>
              <a:t> Les compétences </a:t>
            </a:r>
            <a:r>
              <a:rPr lang="fr-FR" b="1" dirty="0">
                <a:latin typeface="Trebuchet MS" panose="020B0603020202020204" pitchFamily="34" charset="0"/>
                <a:cs typeface="Arial" panose="020B0604020202020204" pitchFamily="34" charset="0"/>
              </a:rPr>
              <a:t>Générales</a:t>
            </a:r>
            <a:r>
              <a:rPr lang="fr-FR" sz="1800" b="1" dirty="0">
                <a:latin typeface="Trebuchet MS" panose="020B0603020202020204" pitchFamily="34" charset="0"/>
                <a:cs typeface="Arial" panose="020B0604020202020204" pitchFamily="34" charset="0"/>
              </a:rPr>
              <a:t> (Transversales) «Cg » </a:t>
            </a:r>
            <a:r>
              <a:rPr lang="fr-FR" sz="1800" dirty="0">
                <a:latin typeface="Trebuchet MS" panose="020B0603020202020204" pitchFamily="34" charset="0"/>
                <a:cs typeface="Arial" panose="020B0604020202020204" pitchFamily="34" charset="0"/>
              </a:rPr>
              <a:t> ▬► Activités plus larges, transférables  </a:t>
            </a:r>
          </a:p>
          <a:p>
            <a:pPr>
              <a:lnSpc>
                <a:spcPct val="150000"/>
              </a:lnSpc>
            </a:pPr>
            <a:r>
              <a:rPr lang="fr-FR" sz="1800" dirty="0">
                <a:latin typeface="Trebuchet MS" panose="020B0603020202020204" pitchFamily="34" charset="0"/>
                <a:cs typeface="Arial" panose="020B0604020202020204" pitchFamily="34" charset="0"/>
              </a:rPr>
              <a:t>    à d’autres situations de vie ou de travail. « </a:t>
            </a:r>
            <a:r>
              <a:rPr lang="fr-FR" dirty="0">
                <a:solidFill>
                  <a:prstClr val="black"/>
                </a:solidFill>
                <a:effectLst>
                  <a:outerShdw blurRad="38100" dist="38100" dir="2700000" algn="tl">
                    <a:srgbClr val="000000">
                      <a:alpha val="43137"/>
                    </a:srgbClr>
                  </a:outerShdw>
                </a:effectLst>
                <a:latin typeface="Trebuchet MS" panose="020B0603020202020204"/>
              </a:rPr>
              <a:t>Connaissances, habiletés et attitudes  </a:t>
            </a:r>
          </a:p>
          <a:p>
            <a:pPr>
              <a:lnSpc>
                <a:spcPct val="150000"/>
              </a:lnSpc>
            </a:pPr>
            <a:r>
              <a:rPr lang="fr-FR" dirty="0">
                <a:solidFill>
                  <a:prstClr val="black"/>
                </a:solidFill>
                <a:effectLst>
                  <a:outerShdw blurRad="38100" dist="38100" dir="2700000" algn="tl">
                    <a:srgbClr val="000000">
                      <a:alpha val="43137"/>
                    </a:srgbClr>
                  </a:outerShdw>
                </a:effectLst>
                <a:latin typeface="Trebuchet MS" panose="020B0603020202020204"/>
              </a:rPr>
              <a:t>    Transférables »</a:t>
            </a:r>
            <a:endParaRPr lang="fr-FR" sz="1800" dirty="0">
              <a:latin typeface="Trebuchet MS" panose="020B0603020202020204" pitchFamily="34" charset="0"/>
              <a:cs typeface="Arial" panose="020B0604020202020204" pitchFamily="34" charset="0"/>
            </a:endParaRPr>
          </a:p>
          <a:p>
            <a:pPr>
              <a:lnSpc>
                <a:spcPct val="150000"/>
              </a:lnSpc>
              <a:buFont typeface="Wingdings" panose="05000000000000000000" pitchFamily="2" charset="2"/>
              <a:buChar char="q"/>
            </a:pPr>
            <a:endParaRPr lang="fr-FR" dirty="0">
              <a:latin typeface="Trebuchet MS" panose="020B0603020202020204" pitchFamily="34" charset="0"/>
              <a:cs typeface="Arial" panose="020B0604020202020204" pitchFamily="34" charset="0"/>
            </a:endParaRPr>
          </a:p>
          <a:p>
            <a:pPr>
              <a:lnSpc>
                <a:spcPct val="150000"/>
              </a:lnSpc>
            </a:pPr>
            <a:endParaRPr lang="fr-CA" sz="1800" dirty="0">
              <a:latin typeface="Trebuchet MS" panose="020B0603020202020204" pitchFamily="34" charset="0"/>
              <a:cs typeface="Arial" panose="020B0604020202020204" pitchFamily="34" charset="0"/>
            </a:endParaRPr>
          </a:p>
        </p:txBody>
      </p:sp>
    </p:spTree>
    <p:extLst>
      <p:ext uri="{BB962C8B-B14F-4D97-AF65-F5344CB8AC3E}">
        <p14:creationId xmlns:p14="http://schemas.microsoft.com/office/powerpoint/2010/main" val="385417835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xmlns="" id="{DF0F637B-220F-B8B1-17A0-24C69DF13444}"/>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xmlns="" id="{1035121A-0040-3884-ADAD-91108E246D20}"/>
              </a:ext>
            </a:extLst>
          </p:cNvPr>
          <p:cNvSpPr>
            <a:spLocks noGrp="1"/>
          </p:cNvSpPr>
          <p:nvPr>
            <p:ph type="title"/>
          </p:nvPr>
        </p:nvSpPr>
        <p:spPr>
          <a:xfrm>
            <a:off x="3485767" y="533543"/>
            <a:ext cx="5220465" cy="694570"/>
          </a:xfrm>
        </p:spPr>
        <p:txBody>
          <a:bodyPr>
            <a:normAutofit fontScale="90000"/>
          </a:bodyPr>
          <a:lstStyle/>
          <a:p>
            <a:pPr algn="ctr"/>
            <a:r>
              <a:rPr lang="fr-FR" b="1" dirty="0">
                <a:latin typeface="Trebuchet MS" panose="020B0603020202020204" pitchFamily="34" charset="0"/>
              </a:rPr>
              <a:t/>
            </a:r>
            <a:br>
              <a:rPr lang="fr-FR" b="1" dirty="0">
                <a:latin typeface="Trebuchet MS" panose="020B0603020202020204" pitchFamily="34" charset="0"/>
              </a:rPr>
            </a:br>
            <a:r>
              <a:rPr lang="fr-FR" b="1" dirty="0">
                <a:latin typeface="Trebuchet MS" panose="020B0603020202020204" pitchFamily="34" charset="0"/>
              </a:rPr>
              <a:t/>
            </a:r>
            <a:br>
              <a:rPr lang="fr-FR" b="1" dirty="0">
                <a:latin typeface="Trebuchet MS" panose="020B0603020202020204" pitchFamily="34" charset="0"/>
              </a:rPr>
            </a:br>
            <a:r>
              <a:rPr lang="fr-FR" b="1" dirty="0">
                <a:latin typeface="Trebuchet MS" panose="020B0603020202020204" pitchFamily="34" charset="0"/>
              </a:rPr>
              <a:t/>
            </a:r>
            <a:br>
              <a:rPr lang="fr-FR" b="1" dirty="0">
                <a:latin typeface="Trebuchet MS" panose="020B0603020202020204" pitchFamily="34" charset="0"/>
              </a:rPr>
            </a:br>
            <a:r>
              <a:rPr lang="fr-FR" b="1" dirty="0">
                <a:latin typeface="Trebuchet MS" panose="020B0603020202020204" pitchFamily="34" charset="0"/>
              </a:rPr>
              <a:t/>
            </a:r>
            <a:br>
              <a:rPr lang="fr-FR" b="1" dirty="0">
                <a:latin typeface="Trebuchet MS" panose="020B0603020202020204" pitchFamily="34" charset="0"/>
              </a:rPr>
            </a:br>
            <a:r>
              <a:rPr lang="fr-FR" b="1" dirty="0">
                <a:latin typeface="Trebuchet MS" panose="020B0603020202020204" pitchFamily="34" charset="0"/>
              </a:rPr>
              <a:t/>
            </a:r>
            <a:br>
              <a:rPr lang="fr-FR" b="1" dirty="0">
                <a:latin typeface="Trebuchet MS" panose="020B0603020202020204" pitchFamily="34" charset="0"/>
              </a:rPr>
            </a:br>
            <a:r>
              <a:rPr lang="fr-FR" b="1" dirty="0">
                <a:latin typeface="Trebuchet MS" panose="020B0603020202020204" pitchFamily="34" charset="0"/>
              </a:rPr>
              <a:t/>
            </a:r>
            <a:br>
              <a:rPr lang="fr-FR" b="1" dirty="0">
                <a:latin typeface="Trebuchet MS" panose="020B0603020202020204" pitchFamily="34" charset="0"/>
              </a:rPr>
            </a:br>
            <a:r>
              <a:rPr lang="fr-FR" b="1" dirty="0">
                <a:latin typeface="Trebuchet MS" panose="020B0603020202020204" pitchFamily="34" charset="0"/>
              </a:rPr>
              <a:t>3.2-PROJET DE FORMATION</a:t>
            </a:r>
            <a:r>
              <a:rPr lang="fr-CA" b="1" dirty="0">
                <a:latin typeface="Trebuchet MS" panose="020B0603020202020204" pitchFamily="34" charset="0"/>
              </a:rPr>
              <a:t> (PF)</a:t>
            </a:r>
            <a:endParaRPr lang="fr-FR" b="1" dirty="0">
              <a:latin typeface="Trebuchet MS" panose="020B0603020202020204" pitchFamily="34" charset="0"/>
            </a:endParaRPr>
          </a:p>
        </p:txBody>
      </p:sp>
      <p:sp>
        <p:nvSpPr>
          <p:cNvPr id="3" name="Espace réservé du contenu 2">
            <a:extLst>
              <a:ext uri="{FF2B5EF4-FFF2-40B4-BE49-F238E27FC236}">
                <a16:creationId xmlns:a16="http://schemas.microsoft.com/office/drawing/2014/main" xmlns="" id="{C2D78F64-3B70-084C-FAF0-C04F24538BD9}"/>
              </a:ext>
            </a:extLst>
          </p:cNvPr>
          <p:cNvSpPr>
            <a:spLocks noGrp="1"/>
          </p:cNvSpPr>
          <p:nvPr>
            <p:ph idx="1"/>
          </p:nvPr>
        </p:nvSpPr>
        <p:spPr>
          <a:xfrm>
            <a:off x="4324350" y="2042529"/>
            <a:ext cx="4360953" cy="3966984"/>
          </a:xfrm>
        </p:spPr>
        <p:txBody>
          <a:bodyPr>
            <a:noAutofit/>
          </a:bodyPr>
          <a:lstStyle/>
          <a:p>
            <a:pPr marL="0" indent="0">
              <a:buNone/>
            </a:pPr>
            <a:endParaRPr lang="fr-FR" sz="2000" b="1" u="sng" dirty="0">
              <a:effectLst>
                <a:outerShdw blurRad="38100" dist="38100" dir="2700000" algn="tl">
                  <a:srgbClr val="000000">
                    <a:alpha val="43137"/>
                  </a:srgbClr>
                </a:outerShdw>
              </a:effectLst>
              <a:latin typeface="Trebuchet MS" panose="020B0603020202020204" pitchFamily="34" charset="0"/>
            </a:endParaRPr>
          </a:p>
          <a:p>
            <a:endParaRPr lang="fr-FR" sz="2000" b="1" u="sng" dirty="0">
              <a:effectLst>
                <a:outerShdw blurRad="38100" dist="38100" dir="2700000" algn="tl">
                  <a:srgbClr val="000000">
                    <a:alpha val="43137"/>
                  </a:srgbClr>
                </a:outerShdw>
              </a:effectLst>
              <a:latin typeface="Trebuchet MS" panose="020B0603020202020204" pitchFamily="34" charset="0"/>
            </a:endParaRPr>
          </a:p>
          <a:p>
            <a:endParaRPr lang="fr-FR" sz="2000" b="1" u="sng" dirty="0">
              <a:effectLst>
                <a:outerShdw blurRad="38100" dist="38100" dir="2700000" algn="tl">
                  <a:srgbClr val="000000">
                    <a:alpha val="43137"/>
                  </a:srgbClr>
                </a:outerShdw>
              </a:effectLst>
              <a:latin typeface="Trebuchet MS" panose="020B0603020202020204" pitchFamily="34" charset="0"/>
            </a:endParaRPr>
          </a:p>
          <a:p>
            <a:endParaRPr lang="fr-FR" sz="2000" b="1" u="sng" dirty="0">
              <a:effectLst>
                <a:outerShdw blurRad="38100" dist="38100" dir="2700000" algn="tl">
                  <a:srgbClr val="000000">
                    <a:alpha val="43137"/>
                  </a:srgbClr>
                </a:outerShdw>
              </a:effectLst>
              <a:latin typeface="Trebuchet MS" panose="020B0603020202020204" pitchFamily="34" charset="0"/>
            </a:endParaRPr>
          </a:p>
          <a:p>
            <a:pPr marL="0" indent="0">
              <a:buNone/>
            </a:pPr>
            <a:endParaRPr lang="fr-FR" sz="2000" dirty="0">
              <a:effectLst>
                <a:outerShdw blurRad="38100" dist="38100" dir="2700000" algn="tl">
                  <a:srgbClr val="000000">
                    <a:alpha val="43137"/>
                  </a:srgbClr>
                </a:outerShdw>
              </a:effectLst>
              <a:latin typeface="Trebuchet MS" panose="020B0603020202020204" pitchFamily="34" charset="0"/>
            </a:endParaRPr>
          </a:p>
          <a:p>
            <a:pPr marL="0" indent="0">
              <a:buNone/>
            </a:pPr>
            <a:endParaRPr lang="fr-FR" sz="1000" dirty="0">
              <a:latin typeface="Trebuchet MS" panose="020B0603020202020204" pitchFamily="34" charset="0"/>
            </a:endParaRPr>
          </a:p>
          <a:p>
            <a:pPr marL="0" indent="0">
              <a:buNone/>
            </a:pPr>
            <a:endParaRPr lang="fr-FR" sz="1000" dirty="0">
              <a:latin typeface="Trebuchet MS" panose="020B0603020202020204" pitchFamily="34" charset="0"/>
            </a:endParaRPr>
          </a:p>
          <a:p>
            <a:pPr marL="0" indent="0">
              <a:buNone/>
            </a:pPr>
            <a:endParaRPr lang="fr-FR" sz="1000" dirty="0">
              <a:latin typeface="Trebuchet MS" panose="020B0603020202020204" pitchFamily="34" charset="0"/>
            </a:endParaRPr>
          </a:p>
          <a:p>
            <a:pPr marL="0" indent="0">
              <a:buNone/>
            </a:pPr>
            <a:endParaRPr lang="fr-FR" sz="1000" i="1" dirty="0">
              <a:latin typeface="Trebuchet MS" panose="020B0603020202020204" pitchFamily="34" charset="0"/>
            </a:endParaRPr>
          </a:p>
          <a:p>
            <a:pPr marL="0" indent="0">
              <a:buNone/>
            </a:pPr>
            <a:endParaRPr lang="fr-FR" sz="2000" dirty="0">
              <a:effectLst>
                <a:outerShdw blurRad="38100" dist="38100" dir="2700000" algn="tl">
                  <a:srgbClr val="000000">
                    <a:alpha val="43137"/>
                  </a:srgbClr>
                </a:outerShdw>
              </a:effectLst>
              <a:latin typeface="Trebuchet MS" panose="020B0603020202020204" pitchFamily="34" charset="0"/>
            </a:endParaRPr>
          </a:p>
        </p:txBody>
      </p:sp>
      <p:sp>
        <p:nvSpPr>
          <p:cNvPr id="6" name="ZoneTexte 5">
            <a:extLst>
              <a:ext uri="{FF2B5EF4-FFF2-40B4-BE49-F238E27FC236}">
                <a16:creationId xmlns:a16="http://schemas.microsoft.com/office/drawing/2014/main" xmlns="" id="{35132D3F-CF73-4B80-E98B-B1AE4E03C667}"/>
              </a:ext>
            </a:extLst>
          </p:cNvPr>
          <p:cNvSpPr txBox="1"/>
          <p:nvPr/>
        </p:nvSpPr>
        <p:spPr>
          <a:xfrm>
            <a:off x="920579" y="2153740"/>
            <a:ext cx="9032789" cy="3877985"/>
          </a:xfrm>
          <a:prstGeom prst="rect">
            <a:avLst/>
          </a:prstGeom>
          <a:noFill/>
        </p:spPr>
        <p:txBody>
          <a:bodyPr wrap="square">
            <a:spAutoFit/>
          </a:bodyPr>
          <a:lstStyle/>
          <a:p>
            <a:pPr algn="ctr">
              <a:spcBef>
                <a:spcPct val="0"/>
              </a:spcBef>
            </a:pPr>
            <a:r>
              <a:rPr lang="fr-FR" sz="2800" dirty="0">
                <a:ln>
                  <a:solidFill>
                    <a:srgbClr val="000000"/>
                  </a:solidFill>
                </a:ln>
                <a:solidFill>
                  <a:schemeClr val="accent1">
                    <a:lumMod val="60000"/>
                    <a:lumOff val="40000"/>
                  </a:schemeClr>
                </a:solidFill>
                <a:effectLst>
                  <a:outerShdw blurRad="38100" dist="38100" dir="2700000" algn="tl">
                    <a:srgbClr val="000000">
                      <a:alpha val="43137"/>
                    </a:srgbClr>
                  </a:outerShdw>
                </a:effectLst>
                <a:latin typeface="Trebuchet MS" panose="020B0603020202020204" pitchFamily="34" charset="0"/>
                <a:ea typeface="+mj-ea"/>
                <a:cs typeface="Arial" panose="020B0604020202020204" pitchFamily="34" charset="0"/>
              </a:rPr>
              <a:t>Quatre compétences Prédéterminées « Standards »</a:t>
            </a:r>
          </a:p>
          <a:p>
            <a:pPr algn="ctr">
              <a:spcBef>
                <a:spcPct val="0"/>
              </a:spcBef>
            </a:pPr>
            <a:endParaRPr lang="fr-CA" dirty="0">
              <a:ln>
                <a:solidFill>
                  <a:srgbClr val="000000"/>
                </a:solidFill>
              </a:ln>
              <a:solidFill>
                <a:schemeClr val="accent1">
                  <a:lumMod val="60000"/>
                  <a:lumOff val="40000"/>
                </a:schemeClr>
              </a:solidFill>
              <a:effectLst>
                <a:outerShdw blurRad="38100" dist="38100" dir="2700000" algn="tl">
                  <a:srgbClr val="000000">
                    <a:alpha val="43137"/>
                  </a:srgbClr>
                </a:outerShdw>
              </a:effectLst>
              <a:latin typeface="Trebuchet MS" panose="020B0603020202020204" pitchFamily="34" charset="0"/>
              <a:ea typeface="+mj-ea"/>
              <a:cs typeface="Arial" panose="020B0604020202020204" pitchFamily="34" charset="0"/>
            </a:endParaRPr>
          </a:p>
          <a:p>
            <a:pPr>
              <a:buNone/>
            </a:pPr>
            <a:r>
              <a:rPr lang="fr-CA" sz="2000" dirty="0">
                <a:effectLst>
                  <a:outerShdw blurRad="38100" dist="38100" dir="2700000" algn="tl">
                    <a:srgbClr val="000000">
                      <a:alpha val="43137"/>
                    </a:srgbClr>
                  </a:outerShdw>
                </a:effectLst>
                <a:latin typeface="Trebuchet MS" panose="020B0603020202020204" pitchFamily="34" charset="0"/>
                <a:cs typeface="Arial" panose="020B0604020202020204" pitchFamily="34" charset="0"/>
              </a:rPr>
              <a:t>Dans tous les projets de formation apparaissent</a:t>
            </a:r>
          </a:p>
          <a:p>
            <a:pPr lvl="1">
              <a:lnSpc>
                <a:spcPct val="150000"/>
              </a:lnSpc>
              <a:buFont typeface="Wingdings" panose="05000000000000000000" pitchFamily="2" charset="2"/>
              <a:buChar char="v"/>
            </a:pPr>
            <a:r>
              <a:rPr lang="fr-FR" sz="2000" dirty="0">
                <a:effectLst>
                  <a:outerShdw blurRad="38100" dist="38100" dir="2700000" algn="tl">
                    <a:srgbClr val="000000">
                      <a:alpha val="43137"/>
                    </a:srgbClr>
                  </a:outerShdw>
                </a:effectLst>
                <a:latin typeface="Trebuchet MS" panose="020B0603020202020204" pitchFamily="34" charset="0"/>
                <a:cs typeface="Arial" panose="020B0604020202020204" pitchFamily="34" charset="0"/>
              </a:rPr>
              <a:t> Se situer au regard du métier (Toujours la première)</a:t>
            </a:r>
            <a:endParaRPr lang="fr-CA" sz="2000" dirty="0">
              <a:effectLst>
                <a:outerShdw blurRad="38100" dist="38100" dir="2700000" algn="tl">
                  <a:srgbClr val="000000">
                    <a:alpha val="43137"/>
                  </a:srgbClr>
                </a:outerShdw>
              </a:effectLst>
              <a:latin typeface="Trebuchet MS" panose="020B0603020202020204" pitchFamily="34" charset="0"/>
              <a:cs typeface="Arial" panose="020B0604020202020204" pitchFamily="34" charset="0"/>
            </a:endParaRPr>
          </a:p>
          <a:p>
            <a:pPr lvl="1">
              <a:lnSpc>
                <a:spcPct val="150000"/>
              </a:lnSpc>
              <a:buFont typeface="Wingdings" panose="05000000000000000000" pitchFamily="2" charset="2"/>
              <a:buChar char="v"/>
            </a:pPr>
            <a:r>
              <a:rPr lang="fr-FR" sz="2000" dirty="0">
                <a:effectLst>
                  <a:outerShdw blurRad="38100" dist="38100" dir="2700000" algn="tl">
                    <a:srgbClr val="000000">
                      <a:alpha val="43137"/>
                    </a:srgbClr>
                  </a:outerShdw>
                </a:effectLst>
                <a:latin typeface="Trebuchet MS" panose="020B0603020202020204" pitchFamily="34" charset="0"/>
                <a:cs typeface="Arial" panose="020B0604020202020204" pitchFamily="34" charset="0"/>
              </a:rPr>
              <a:t> Exploiter l’outil informatique</a:t>
            </a:r>
            <a:endParaRPr lang="fr-CA" sz="2000" dirty="0">
              <a:effectLst>
                <a:outerShdw blurRad="38100" dist="38100" dir="2700000" algn="tl">
                  <a:srgbClr val="000000">
                    <a:alpha val="43137"/>
                  </a:srgbClr>
                </a:outerShdw>
              </a:effectLst>
              <a:latin typeface="Trebuchet MS" panose="020B0603020202020204" pitchFamily="34" charset="0"/>
              <a:cs typeface="Arial" panose="020B0604020202020204" pitchFamily="34" charset="0"/>
            </a:endParaRPr>
          </a:p>
          <a:p>
            <a:pPr lvl="1">
              <a:lnSpc>
                <a:spcPct val="150000"/>
              </a:lnSpc>
              <a:buFont typeface="Wingdings" panose="05000000000000000000" pitchFamily="2" charset="2"/>
              <a:buChar char="v"/>
            </a:pPr>
            <a:r>
              <a:rPr lang="fr-FR" sz="2000" dirty="0">
                <a:effectLst>
                  <a:outerShdw blurRad="38100" dist="38100" dir="2700000" algn="tl">
                    <a:srgbClr val="000000">
                      <a:alpha val="43137"/>
                    </a:srgbClr>
                  </a:outerShdw>
                </a:effectLst>
                <a:latin typeface="Trebuchet MS" panose="020B0603020202020204" pitchFamily="34" charset="0"/>
                <a:cs typeface="Arial" panose="020B0604020202020204" pitchFamily="34" charset="0"/>
              </a:rPr>
              <a:t> Rechercher un emploi</a:t>
            </a:r>
            <a:endParaRPr lang="fr-CA" sz="2000" dirty="0">
              <a:effectLst>
                <a:outerShdw blurRad="38100" dist="38100" dir="2700000" algn="tl">
                  <a:srgbClr val="000000">
                    <a:alpha val="43137"/>
                  </a:srgbClr>
                </a:outerShdw>
              </a:effectLst>
              <a:latin typeface="Trebuchet MS" panose="020B0603020202020204" pitchFamily="34" charset="0"/>
              <a:cs typeface="Arial" panose="020B0604020202020204" pitchFamily="34" charset="0"/>
            </a:endParaRPr>
          </a:p>
          <a:p>
            <a:pPr lvl="1">
              <a:lnSpc>
                <a:spcPct val="150000"/>
              </a:lnSpc>
              <a:buFont typeface="Wingdings" panose="05000000000000000000" pitchFamily="2" charset="2"/>
              <a:buChar char="v"/>
            </a:pPr>
            <a:r>
              <a:rPr lang="fr-FR" sz="2000" dirty="0">
                <a:effectLst>
                  <a:outerShdw blurRad="38100" dist="38100" dir="2700000" algn="tl">
                    <a:srgbClr val="000000">
                      <a:alpha val="43137"/>
                    </a:srgbClr>
                  </a:outerShdw>
                </a:effectLst>
                <a:latin typeface="Trebuchet MS" panose="020B0603020202020204" pitchFamily="34" charset="0"/>
                <a:cs typeface="Arial" panose="020B0604020202020204" pitchFamily="34" charset="0"/>
              </a:rPr>
              <a:t> S’intégrer au milieu de travail (Toujours la dernière)</a:t>
            </a:r>
            <a:endParaRPr lang="fr-FR" dirty="0">
              <a:effectLst>
                <a:outerShdw blurRad="38100" dist="38100" dir="2700000" algn="tl">
                  <a:srgbClr val="000000">
                    <a:alpha val="43137"/>
                  </a:srgbClr>
                </a:outerShdw>
              </a:effectLst>
              <a:latin typeface="Trebuchet MS" panose="020B0603020202020204" pitchFamily="34" charset="0"/>
              <a:cs typeface="Arial" panose="020B0604020202020204" pitchFamily="34" charset="0"/>
            </a:endParaRPr>
          </a:p>
          <a:p>
            <a:pPr lvl="1">
              <a:buFont typeface="Wingdings" panose="05000000000000000000" pitchFamily="2" charset="2"/>
              <a:buChar char="v"/>
            </a:pPr>
            <a:r>
              <a:rPr lang="fr-FR" sz="2000" dirty="0">
                <a:effectLst>
                  <a:outerShdw blurRad="38100" dist="38100" dir="2700000" algn="tl">
                    <a:srgbClr val="000000">
                      <a:alpha val="43137"/>
                    </a:srgbClr>
                  </a:outerShdw>
                </a:effectLst>
                <a:latin typeface="Trebuchet MS" panose="020B0603020202020204" pitchFamily="34" charset="0"/>
                <a:cs typeface="Arial" panose="020B0604020202020204" pitchFamily="34" charset="0"/>
              </a:rPr>
              <a:t>On ajoutera les SOFT SKILLS, Compétences en numérique, </a:t>
            </a:r>
          </a:p>
          <a:p>
            <a:pPr lvl="1"/>
            <a:r>
              <a:rPr lang="fr-FR" sz="2000" dirty="0">
                <a:effectLst>
                  <a:outerShdw blurRad="38100" dist="38100" dir="2700000" algn="tl">
                    <a:srgbClr val="000000">
                      <a:alpha val="43137"/>
                    </a:srgbClr>
                  </a:outerShdw>
                </a:effectLst>
                <a:latin typeface="Trebuchet MS" panose="020B0603020202020204" pitchFamily="34" charset="0"/>
                <a:cs typeface="Arial" panose="020B0604020202020204" pitchFamily="34" charset="0"/>
              </a:rPr>
              <a:t>   compétences en digitalisation, compétences en management de </a:t>
            </a:r>
          </a:p>
          <a:p>
            <a:pPr lvl="1"/>
            <a:r>
              <a:rPr lang="fr-FR" sz="2000" dirty="0">
                <a:effectLst>
                  <a:outerShdw blurRad="38100" dist="38100" dir="2700000" algn="tl">
                    <a:srgbClr val="000000">
                      <a:alpha val="43137"/>
                    </a:srgbClr>
                  </a:outerShdw>
                </a:effectLst>
                <a:latin typeface="Trebuchet MS" panose="020B0603020202020204" pitchFamily="34" charset="0"/>
                <a:cs typeface="Arial" panose="020B0604020202020204" pitchFamily="34" charset="0"/>
              </a:rPr>
              <a:t>   commercialisation</a:t>
            </a:r>
            <a:endParaRPr lang="fr-CA" sz="2000" dirty="0">
              <a:effectLst>
                <a:outerShdw blurRad="38100" dist="38100" dir="2700000" algn="tl">
                  <a:srgbClr val="000000">
                    <a:alpha val="43137"/>
                  </a:srgbClr>
                </a:outerShdw>
              </a:effectLst>
              <a:latin typeface="Trebuchet MS" panose="020B0603020202020204" pitchFamily="34" charset="0"/>
              <a:cs typeface="Arial" panose="020B0604020202020204" pitchFamily="34" charset="0"/>
            </a:endParaRPr>
          </a:p>
        </p:txBody>
      </p:sp>
    </p:spTree>
    <p:extLst>
      <p:ext uri="{BB962C8B-B14F-4D97-AF65-F5344CB8AC3E}">
        <p14:creationId xmlns:p14="http://schemas.microsoft.com/office/powerpoint/2010/main" val="300031451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xmlns="" id="{6E43B78C-4FBA-2A1C-CD7A-EFCEC3C55A00}"/>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xmlns="" id="{03987549-A351-5D26-DF77-A8EC6187000F}"/>
              </a:ext>
            </a:extLst>
          </p:cNvPr>
          <p:cNvSpPr>
            <a:spLocks noGrp="1"/>
          </p:cNvSpPr>
          <p:nvPr>
            <p:ph type="title"/>
          </p:nvPr>
        </p:nvSpPr>
        <p:spPr>
          <a:xfrm>
            <a:off x="3206751" y="533543"/>
            <a:ext cx="5499482" cy="694570"/>
          </a:xfrm>
        </p:spPr>
        <p:txBody>
          <a:bodyPr>
            <a:normAutofit fontScale="90000"/>
          </a:bodyPr>
          <a:lstStyle/>
          <a:p>
            <a:pPr algn="ctr"/>
            <a:r>
              <a:rPr lang="fr-FR" b="1" dirty="0">
                <a:latin typeface="Trebuchet MS" panose="020B0603020202020204" pitchFamily="34" charset="0"/>
              </a:rPr>
              <a:t/>
            </a:r>
            <a:br>
              <a:rPr lang="fr-FR" b="1" dirty="0">
                <a:latin typeface="Trebuchet MS" panose="020B0603020202020204" pitchFamily="34" charset="0"/>
              </a:rPr>
            </a:br>
            <a:r>
              <a:rPr lang="fr-FR" b="1" dirty="0">
                <a:latin typeface="Trebuchet MS" panose="020B0603020202020204" pitchFamily="34" charset="0"/>
              </a:rPr>
              <a:t/>
            </a:r>
            <a:br>
              <a:rPr lang="fr-FR" b="1" dirty="0">
                <a:latin typeface="Trebuchet MS" panose="020B0603020202020204" pitchFamily="34" charset="0"/>
              </a:rPr>
            </a:br>
            <a:r>
              <a:rPr lang="fr-FR" b="1" dirty="0">
                <a:latin typeface="Trebuchet MS" panose="020B0603020202020204" pitchFamily="34" charset="0"/>
              </a:rPr>
              <a:t/>
            </a:r>
            <a:br>
              <a:rPr lang="fr-FR" b="1" dirty="0">
                <a:latin typeface="Trebuchet MS" panose="020B0603020202020204" pitchFamily="34" charset="0"/>
              </a:rPr>
            </a:br>
            <a:r>
              <a:rPr lang="fr-FR" b="1" dirty="0">
                <a:latin typeface="Trebuchet MS" panose="020B0603020202020204" pitchFamily="34" charset="0"/>
              </a:rPr>
              <a:t/>
            </a:r>
            <a:br>
              <a:rPr lang="fr-FR" b="1" dirty="0">
                <a:latin typeface="Trebuchet MS" panose="020B0603020202020204" pitchFamily="34" charset="0"/>
              </a:rPr>
            </a:br>
            <a:r>
              <a:rPr lang="fr-FR" b="1" dirty="0">
                <a:latin typeface="Trebuchet MS" panose="020B0603020202020204" pitchFamily="34" charset="0"/>
              </a:rPr>
              <a:t/>
            </a:r>
            <a:br>
              <a:rPr lang="fr-FR" b="1" dirty="0">
                <a:latin typeface="Trebuchet MS" panose="020B0603020202020204" pitchFamily="34" charset="0"/>
              </a:rPr>
            </a:br>
            <a:r>
              <a:rPr lang="fr-FR" b="1" dirty="0">
                <a:latin typeface="Trebuchet MS" panose="020B0603020202020204" pitchFamily="34" charset="0"/>
              </a:rPr>
              <a:t/>
            </a:r>
            <a:br>
              <a:rPr lang="fr-FR" b="1" dirty="0">
                <a:latin typeface="Trebuchet MS" panose="020B0603020202020204" pitchFamily="34" charset="0"/>
              </a:rPr>
            </a:br>
            <a:r>
              <a:rPr lang="fr-FR" b="1" dirty="0">
                <a:latin typeface="Trebuchet MS" panose="020B0603020202020204" pitchFamily="34" charset="0"/>
              </a:rPr>
              <a:t/>
            </a:r>
            <a:br>
              <a:rPr lang="fr-FR" b="1" dirty="0">
                <a:latin typeface="Trebuchet MS" panose="020B0603020202020204" pitchFamily="34" charset="0"/>
              </a:rPr>
            </a:br>
            <a:r>
              <a:rPr lang="fr-FR" b="1" dirty="0">
                <a:latin typeface="Trebuchet MS" panose="020B0603020202020204" pitchFamily="34" charset="0"/>
              </a:rPr>
              <a:t>3.2.1- LES BUTS DU PROGRAMME</a:t>
            </a:r>
            <a:r>
              <a:rPr lang="fr-CA" b="1" dirty="0">
                <a:latin typeface="Trebuchet MS" panose="020B0603020202020204" pitchFamily="34" charset="0"/>
              </a:rPr>
              <a:t> </a:t>
            </a:r>
            <a:endParaRPr lang="fr-FR" b="1" dirty="0">
              <a:latin typeface="Trebuchet MS" panose="020B0603020202020204" pitchFamily="34" charset="0"/>
            </a:endParaRPr>
          </a:p>
        </p:txBody>
      </p:sp>
      <p:sp>
        <p:nvSpPr>
          <p:cNvPr id="3" name="Espace réservé du contenu 2">
            <a:extLst>
              <a:ext uri="{FF2B5EF4-FFF2-40B4-BE49-F238E27FC236}">
                <a16:creationId xmlns:a16="http://schemas.microsoft.com/office/drawing/2014/main" xmlns="" id="{65C13B57-E1C5-0BDA-0724-9687E75ED3A2}"/>
              </a:ext>
            </a:extLst>
          </p:cNvPr>
          <p:cNvSpPr>
            <a:spLocks noGrp="1"/>
          </p:cNvSpPr>
          <p:nvPr>
            <p:ph idx="1"/>
          </p:nvPr>
        </p:nvSpPr>
        <p:spPr>
          <a:xfrm>
            <a:off x="20929" y="2083181"/>
            <a:ext cx="10374658" cy="3966984"/>
          </a:xfrm>
        </p:spPr>
        <p:txBody>
          <a:bodyPr>
            <a:noAutofit/>
          </a:bodyPr>
          <a:lstStyle/>
          <a:p>
            <a:pPr marL="0" indent="0">
              <a:buNone/>
            </a:pPr>
            <a:endParaRPr lang="fr-FR" sz="2000" b="1" u="sng" dirty="0">
              <a:effectLst>
                <a:outerShdw blurRad="38100" dist="38100" dir="2700000" algn="tl">
                  <a:srgbClr val="000000">
                    <a:alpha val="43137"/>
                  </a:srgbClr>
                </a:outerShdw>
              </a:effectLst>
              <a:latin typeface="Trebuchet MS" panose="020B0603020202020204" pitchFamily="34" charset="0"/>
            </a:endParaRPr>
          </a:p>
          <a:p>
            <a:endParaRPr lang="fr-FR" sz="2000" b="1" u="sng" dirty="0">
              <a:effectLst>
                <a:outerShdw blurRad="38100" dist="38100" dir="2700000" algn="tl">
                  <a:srgbClr val="000000">
                    <a:alpha val="43137"/>
                  </a:srgbClr>
                </a:outerShdw>
              </a:effectLst>
              <a:latin typeface="Trebuchet MS" panose="020B0603020202020204" pitchFamily="34" charset="0"/>
            </a:endParaRPr>
          </a:p>
          <a:p>
            <a:endParaRPr lang="fr-FR" sz="2000" b="1" u="sng" dirty="0">
              <a:effectLst>
                <a:outerShdw blurRad="38100" dist="38100" dir="2700000" algn="tl">
                  <a:srgbClr val="000000">
                    <a:alpha val="43137"/>
                  </a:srgbClr>
                </a:outerShdw>
              </a:effectLst>
              <a:latin typeface="Trebuchet MS" panose="020B0603020202020204" pitchFamily="34" charset="0"/>
            </a:endParaRPr>
          </a:p>
          <a:p>
            <a:endParaRPr lang="fr-FR" sz="2000" b="1" u="sng" dirty="0">
              <a:effectLst>
                <a:outerShdw blurRad="38100" dist="38100" dir="2700000" algn="tl">
                  <a:srgbClr val="000000">
                    <a:alpha val="43137"/>
                  </a:srgbClr>
                </a:outerShdw>
              </a:effectLst>
              <a:latin typeface="Trebuchet MS" panose="020B0603020202020204" pitchFamily="34" charset="0"/>
            </a:endParaRPr>
          </a:p>
          <a:p>
            <a:pPr marL="0" indent="0">
              <a:buNone/>
            </a:pPr>
            <a:endParaRPr lang="fr-FR" sz="2000" dirty="0">
              <a:effectLst>
                <a:outerShdw blurRad="38100" dist="38100" dir="2700000" algn="tl">
                  <a:srgbClr val="000000">
                    <a:alpha val="43137"/>
                  </a:srgbClr>
                </a:outerShdw>
              </a:effectLst>
              <a:latin typeface="Trebuchet MS" panose="020B0603020202020204" pitchFamily="34" charset="0"/>
            </a:endParaRPr>
          </a:p>
          <a:p>
            <a:pPr marL="0" indent="0">
              <a:buNone/>
            </a:pPr>
            <a:endParaRPr lang="fr-FR" sz="1000" dirty="0">
              <a:latin typeface="Trebuchet MS" panose="020B0603020202020204" pitchFamily="34" charset="0"/>
            </a:endParaRPr>
          </a:p>
          <a:p>
            <a:pPr marL="0" indent="0">
              <a:buNone/>
            </a:pPr>
            <a:endParaRPr lang="fr-FR" sz="1000" dirty="0">
              <a:latin typeface="Trebuchet MS" panose="020B0603020202020204" pitchFamily="34" charset="0"/>
            </a:endParaRPr>
          </a:p>
          <a:p>
            <a:pPr marL="0" indent="0">
              <a:buNone/>
            </a:pPr>
            <a:endParaRPr lang="fr-FR" sz="1000" dirty="0">
              <a:latin typeface="Trebuchet MS" panose="020B0603020202020204" pitchFamily="34" charset="0"/>
            </a:endParaRPr>
          </a:p>
          <a:p>
            <a:pPr marL="0" indent="0">
              <a:buNone/>
            </a:pPr>
            <a:endParaRPr lang="fr-FR" sz="1000" dirty="0">
              <a:latin typeface="Trebuchet MS" panose="020B0603020202020204" pitchFamily="34" charset="0"/>
            </a:endParaRPr>
          </a:p>
          <a:p>
            <a:pPr marL="0" indent="0">
              <a:buNone/>
            </a:pPr>
            <a:endParaRPr lang="fr-FR" sz="2000" dirty="0">
              <a:effectLst>
                <a:outerShdw blurRad="38100" dist="38100" dir="2700000" algn="tl">
                  <a:srgbClr val="000000">
                    <a:alpha val="43137"/>
                  </a:srgbClr>
                </a:outerShdw>
              </a:effectLst>
              <a:latin typeface="Trebuchet MS" panose="020B0603020202020204" pitchFamily="34" charset="0"/>
            </a:endParaRPr>
          </a:p>
        </p:txBody>
      </p:sp>
      <p:sp>
        <p:nvSpPr>
          <p:cNvPr id="6" name="ZoneTexte 5">
            <a:extLst>
              <a:ext uri="{FF2B5EF4-FFF2-40B4-BE49-F238E27FC236}">
                <a16:creationId xmlns:a16="http://schemas.microsoft.com/office/drawing/2014/main" xmlns="" id="{D3B976C2-15D1-61D4-62C3-FFC7DB1FB350}"/>
              </a:ext>
            </a:extLst>
          </p:cNvPr>
          <p:cNvSpPr txBox="1"/>
          <p:nvPr/>
        </p:nvSpPr>
        <p:spPr>
          <a:xfrm>
            <a:off x="96252" y="2083018"/>
            <a:ext cx="11529689" cy="4108817"/>
          </a:xfrm>
          <a:prstGeom prst="rect">
            <a:avLst/>
          </a:prstGeom>
          <a:noFill/>
        </p:spPr>
        <p:txBody>
          <a:bodyPr wrap="square">
            <a:spAutoFit/>
          </a:bodyPr>
          <a:lstStyle/>
          <a:p>
            <a:endParaRPr lang="fr-FR" dirty="0">
              <a:solidFill>
                <a:prstClr val="black"/>
              </a:solidFill>
              <a:effectLst>
                <a:outerShdw blurRad="38100" dist="38100" dir="2700000" algn="tl">
                  <a:srgbClr val="000000">
                    <a:alpha val="43137"/>
                  </a:srgbClr>
                </a:outerShdw>
              </a:effectLst>
              <a:latin typeface="Trebuchet MS" panose="020B0603020202020204"/>
            </a:endParaRPr>
          </a:p>
          <a:p>
            <a:pPr>
              <a:lnSpc>
                <a:spcPct val="150000"/>
              </a:lnSpc>
            </a:pPr>
            <a:r>
              <a:rPr lang="fr-FR" dirty="0">
                <a:solidFill>
                  <a:prstClr val="black"/>
                </a:solidFill>
                <a:effectLst>
                  <a:outerShdw blurRad="38100" dist="38100" dir="2700000" algn="tl">
                    <a:srgbClr val="000000">
                      <a:alpha val="43137"/>
                    </a:srgbClr>
                  </a:outerShdw>
                </a:effectLst>
                <a:latin typeface="Trebuchet MS" panose="020B0603020202020204"/>
              </a:rPr>
              <a:t>Les buts du programme traduisent les orientations particulières du programme d’études.</a:t>
            </a:r>
          </a:p>
          <a:p>
            <a:pPr>
              <a:lnSpc>
                <a:spcPct val="150000"/>
              </a:lnSpc>
            </a:pPr>
            <a:r>
              <a:rPr lang="fr-FR" dirty="0">
                <a:solidFill>
                  <a:prstClr val="black"/>
                </a:solidFill>
                <a:effectLst>
                  <a:outerShdw blurRad="38100" dist="38100" dir="2700000" algn="tl">
                    <a:srgbClr val="000000">
                      <a:alpha val="43137"/>
                    </a:srgbClr>
                  </a:outerShdw>
                </a:effectLst>
                <a:latin typeface="Trebuchet MS" panose="020B0603020202020204"/>
              </a:rPr>
              <a:t>Ils présentent le résultat recherché au terme de la formation, ainsi qu’une description générale du</a:t>
            </a:r>
          </a:p>
          <a:p>
            <a:pPr>
              <a:lnSpc>
                <a:spcPct val="150000"/>
              </a:lnSpc>
            </a:pPr>
            <a:r>
              <a:rPr lang="fr-FR" dirty="0">
                <a:solidFill>
                  <a:prstClr val="black"/>
                </a:solidFill>
                <a:effectLst>
                  <a:outerShdw blurRad="38100" dist="38100" dir="2700000" algn="tl">
                    <a:srgbClr val="000000">
                      <a:alpha val="43137"/>
                    </a:srgbClr>
                  </a:outerShdw>
                </a:effectLst>
                <a:latin typeface="Trebuchet MS" panose="020B0603020202020204"/>
              </a:rPr>
              <a:t>métier. </a:t>
            </a:r>
          </a:p>
          <a:p>
            <a:pPr>
              <a:lnSpc>
                <a:spcPct val="150000"/>
              </a:lnSpc>
            </a:pPr>
            <a:r>
              <a:rPr lang="fr-FR" dirty="0">
                <a:solidFill>
                  <a:prstClr val="black"/>
                </a:solidFill>
                <a:effectLst>
                  <a:outerShdw blurRad="38100" dist="38100" dir="2700000" algn="tl">
                    <a:srgbClr val="000000">
                      <a:alpha val="43137"/>
                    </a:srgbClr>
                  </a:outerShdw>
                </a:effectLst>
                <a:latin typeface="Trebuchet MS" panose="020B0603020202020204"/>
              </a:rPr>
              <a:t>Cette synthèse est effectuée à partir de l’information contenue dans le référentiel du métier.</a:t>
            </a:r>
          </a:p>
          <a:p>
            <a:pPr>
              <a:lnSpc>
                <a:spcPct val="150000"/>
              </a:lnSpc>
            </a:pPr>
            <a:r>
              <a:rPr lang="fr-FR" dirty="0">
                <a:solidFill>
                  <a:prstClr val="black"/>
                </a:solidFill>
                <a:effectLst>
                  <a:outerShdw blurRad="38100" dist="38100" dir="2700000" algn="tl">
                    <a:srgbClr val="000000">
                      <a:alpha val="43137"/>
                    </a:srgbClr>
                  </a:outerShdw>
                </a:effectLst>
                <a:latin typeface="Trebuchet MS" panose="020B0603020202020204"/>
              </a:rPr>
              <a:t>En terminant, les buts du programme reprennent aussi les buts généraux de la formation</a:t>
            </a:r>
          </a:p>
          <a:p>
            <a:pPr>
              <a:lnSpc>
                <a:spcPct val="150000"/>
              </a:lnSpc>
            </a:pPr>
            <a:r>
              <a:rPr lang="fr-FR" dirty="0">
                <a:solidFill>
                  <a:prstClr val="black"/>
                </a:solidFill>
                <a:effectLst>
                  <a:outerShdw blurRad="38100" dist="38100" dir="2700000" algn="tl">
                    <a:srgbClr val="000000">
                      <a:alpha val="43137"/>
                    </a:srgbClr>
                  </a:outerShdw>
                </a:effectLst>
                <a:latin typeface="Trebuchet MS" panose="020B0603020202020204"/>
              </a:rPr>
              <a:t>professionnelle. On trouve ci-dessous un exemple </a:t>
            </a:r>
            <a:r>
              <a:rPr lang="fr-FR" dirty="0">
                <a:solidFill>
                  <a:prstClr val="black"/>
                </a:solidFill>
                <a:effectLst>
                  <a:outerShdw blurRad="38100" dist="38100" dir="2700000" algn="tl">
                    <a:srgbClr val="000000">
                      <a:alpha val="43137"/>
                    </a:srgbClr>
                  </a:outerShdw>
                </a:effectLst>
                <a:latin typeface="Trebuchet MS" panose="020B0603020202020204"/>
                <a:hlinkClick r:id="rId2" action="ppaction://hlinkfile"/>
              </a:rPr>
              <a:t>de buts du programme pour le programme</a:t>
            </a:r>
          </a:p>
          <a:p>
            <a:pPr>
              <a:lnSpc>
                <a:spcPct val="150000"/>
              </a:lnSpc>
            </a:pPr>
            <a:r>
              <a:rPr lang="fr-FR" dirty="0">
                <a:solidFill>
                  <a:prstClr val="black"/>
                </a:solidFill>
                <a:effectLst>
                  <a:outerShdw blurRad="38100" dist="38100" dir="2700000" algn="tl">
                    <a:srgbClr val="000000">
                      <a:alpha val="43137"/>
                    </a:srgbClr>
                  </a:outerShdw>
                </a:effectLst>
                <a:latin typeface="Trebuchet MS" panose="020B0603020202020204"/>
                <a:hlinkClick r:id="rId2" action="ppaction://hlinkfile"/>
              </a:rPr>
              <a:t>INFOGRAPHIE</a:t>
            </a:r>
            <a:endParaRPr lang="fr-FR" dirty="0">
              <a:solidFill>
                <a:prstClr val="black"/>
              </a:solidFill>
              <a:effectLst>
                <a:outerShdw blurRad="38100" dist="38100" dir="2700000" algn="tl">
                  <a:srgbClr val="000000">
                    <a:alpha val="43137"/>
                  </a:srgbClr>
                </a:outerShdw>
              </a:effectLst>
              <a:latin typeface="Trebuchet MS" panose="020B0603020202020204"/>
            </a:endParaRPr>
          </a:p>
          <a:p>
            <a:endParaRPr lang="fr-FR" dirty="0">
              <a:solidFill>
                <a:prstClr val="black"/>
              </a:solidFill>
              <a:effectLst>
                <a:outerShdw blurRad="38100" dist="38100" dir="2700000" algn="tl">
                  <a:srgbClr val="000000">
                    <a:alpha val="43137"/>
                  </a:srgbClr>
                </a:outerShdw>
              </a:effectLst>
              <a:latin typeface="Trebuchet MS" panose="020B0603020202020204"/>
            </a:endParaRPr>
          </a:p>
          <a:p>
            <a:r>
              <a:rPr lang="fr-FR" dirty="0">
                <a:solidFill>
                  <a:prstClr val="black"/>
                </a:solidFill>
                <a:effectLst>
                  <a:outerShdw blurRad="38100" dist="38100" dir="2700000" algn="tl">
                    <a:srgbClr val="000000">
                      <a:alpha val="43137"/>
                    </a:srgbClr>
                  </a:outerShdw>
                </a:effectLst>
                <a:latin typeface="Trebuchet MS" panose="020B0603020202020204"/>
              </a:rPr>
              <a:t> </a:t>
            </a:r>
          </a:p>
          <a:p>
            <a:endParaRPr lang="fr-FR" dirty="0">
              <a:solidFill>
                <a:prstClr val="black"/>
              </a:solidFill>
              <a:effectLst>
                <a:outerShdw blurRad="38100" dist="38100" dir="2700000" algn="tl">
                  <a:srgbClr val="000000">
                    <a:alpha val="43137"/>
                  </a:srgbClr>
                </a:outerShdw>
              </a:effectLst>
              <a:latin typeface="Trebuchet MS" panose="020B0603020202020204"/>
            </a:endParaRPr>
          </a:p>
        </p:txBody>
      </p:sp>
      <p:sp>
        <p:nvSpPr>
          <p:cNvPr id="5" name="ZoneTexte 4">
            <a:extLst>
              <a:ext uri="{FF2B5EF4-FFF2-40B4-BE49-F238E27FC236}">
                <a16:creationId xmlns:a16="http://schemas.microsoft.com/office/drawing/2014/main" xmlns="" id="{74CA53EC-0DA0-9FF3-E65A-D30B52BAE14F}"/>
              </a:ext>
            </a:extLst>
          </p:cNvPr>
          <p:cNvSpPr txBox="1"/>
          <p:nvPr/>
        </p:nvSpPr>
        <p:spPr>
          <a:xfrm>
            <a:off x="96252" y="1992916"/>
            <a:ext cx="10833100" cy="646331"/>
          </a:xfrm>
          <a:prstGeom prst="rect">
            <a:avLst/>
          </a:prstGeom>
          <a:noFill/>
        </p:spPr>
        <p:txBody>
          <a:bodyPr wrap="square">
            <a:spAutoFit/>
          </a:bodyPr>
          <a:lstStyle/>
          <a:p>
            <a:endParaRPr lang="fr-CA" dirty="0">
              <a:solidFill>
                <a:prstClr val="black"/>
              </a:solidFill>
              <a:effectLst>
                <a:outerShdw blurRad="38100" dist="38100" dir="2700000" algn="tl">
                  <a:srgbClr val="000000">
                    <a:alpha val="43137"/>
                  </a:srgbClr>
                </a:outerShdw>
              </a:effectLst>
              <a:latin typeface="Trebuchet MS" panose="020B0603020202020204"/>
            </a:endParaRPr>
          </a:p>
          <a:p>
            <a:endParaRPr lang="fr-CA" dirty="0">
              <a:solidFill>
                <a:prstClr val="black"/>
              </a:solidFill>
              <a:effectLst>
                <a:outerShdw blurRad="38100" dist="38100" dir="2700000" algn="tl">
                  <a:srgbClr val="000000">
                    <a:alpha val="43137"/>
                  </a:srgbClr>
                </a:outerShdw>
              </a:effectLst>
              <a:latin typeface="Trebuchet MS" panose="020B0603020202020204"/>
            </a:endParaRPr>
          </a:p>
        </p:txBody>
      </p:sp>
    </p:spTree>
    <p:extLst>
      <p:ext uri="{BB962C8B-B14F-4D97-AF65-F5344CB8AC3E}">
        <p14:creationId xmlns:p14="http://schemas.microsoft.com/office/powerpoint/2010/main" val="308650071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xmlns="" id="{F27AA663-4482-8EE8-E047-C4DB64B234FD}"/>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xmlns="" id="{57C4CF79-0DF0-61CD-08FD-D77D9721EB30}"/>
              </a:ext>
            </a:extLst>
          </p:cNvPr>
          <p:cNvSpPr>
            <a:spLocks noGrp="1"/>
          </p:cNvSpPr>
          <p:nvPr>
            <p:ph type="title"/>
          </p:nvPr>
        </p:nvSpPr>
        <p:spPr>
          <a:xfrm>
            <a:off x="1377780" y="533543"/>
            <a:ext cx="8958649" cy="694570"/>
          </a:xfrm>
        </p:spPr>
        <p:txBody>
          <a:bodyPr>
            <a:normAutofit fontScale="90000"/>
          </a:bodyPr>
          <a:lstStyle/>
          <a:p>
            <a:r>
              <a:rPr lang="fr-FR" b="1" dirty="0">
                <a:latin typeface="Trebuchet MS" panose="020B0603020202020204" pitchFamily="34" charset="0"/>
              </a:rPr>
              <a:t/>
            </a:r>
            <a:br>
              <a:rPr lang="fr-FR" b="1" dirty="0">
                <a:latin typeface="Trebuchet MS" panose="020B0603020202020204" pitchFamily="34" charset="0"/>
              </a:rPr>
            </a:br>
            <a:r>
              <a:rPr lang="fr-FR" b="1" dirty="0">
                <a:latin typeface="Trebuchet MS" panose="020B0603020202020204" pitchFamily="34" charset="0"/>
              </a:rPr>
              <a:t/>
            </a:r>
            <a:br>
              <a:rPr lang="fr-FR" b="1" dirty="0">
                <a:latin typeface="Trebuchet MS" panose="020B0603020202020204" pitchFamily="34" charset="0"/>
              </a:rPr>
            </a:br>
            <a:r>
              <a:rPr lang="fr-FR" b="1" dirty="0">
                <a:latin typeface="Trebuchet MS" panose="020B0603020202020204" pitchFamily="34" charset="0"/>
              </a:rPr>
              <a:t/>
            </a:r>
            <a:br>
              <a:rPr lang="fr-FR" b="1" dirty="0">
                <a:latin typeface="Trebuchet MS" panose="020B0603020202020204" pitchFamily="34" charset="0"/>
              </a:rPr>
            </a:br>
            <a:r>
              <a:rPr lang="fr-FR" b="1" dirty="0">
                <a:latin typeface="Trebuchet MS" panose="020B0603020202020204" pitchFamily="34" charset="0"/>
              </a:rPr>
              <a:t/>
            </a:r>
            <a:br>
              <a:rPr lang="fr-FR" b="1" dirty="0">
                <a:latin typeface="Trebuchet MS" panose="020B0603020202020204" pitchFamily="34" charset="0"/>
              </a:rPr>
            </a:br>
            <a:r>
              <a:rPr lang="fr-FR" b="1" dirty="0">
                <a:latin typeface="Trebuchet MS" panose="020B0603020202020204" pitchFamily="34" charset="0"/>
              </a:rPr>
              <a:t/>
            </a:r>
            <a:br>
              <a:rPr lang="fr-FR" b="1" dirty="0">
                <a:latin typeface="Trebuchet MS" panose="020B0603020202020204" pitchFamily="34" charset="0"/>
              </a:rPr>
            </a:br>
            <a:r>
              <a:rPr lang="fr-FR" b="1" dirty="0">
                <a:latin typeface="Trebuchet MS" panose="020B0603020202020204" pitchFamily="34" charset="0"/>
              </a:rPr>
              <a:t/>
            </a:r>
            <a:br>
              <a:rPr lang="fr-FR" b="1" dirty="0">
                <a:latin typeface="Trebuchet MS" panose="020B0603020202020204" pitchFamily="34" charset="0"/>
              </a:rPr>
            </a:br>
            <a:r>
              <a:rPr lang="fr-FR" b="1" dirty="0">
                <a:latin typeface="Trebuchet MS" panose="020B0603020202020204" pitchFamily="34" charset="0"/>
              </a:rPr>
              <a:t/>
            </a:r>
            <a:br>
              <a:rPr lang="fr-FR" b="1" dirty="0">
                <a:latin typeface="Trebuchet MS" panose="020B0603020202020204" pitchFamily="34" charset="0"/>
              </a:rPr>
            </a:br>
            <a:r>
              <a:rPr lang="fr-FR" b="1" dirty="0">
                <a:latin typeface="Trebuchet MS" panose="020B0603020202020204" pitchFamily="34" charset="0"/>
              </a:rPr>
              <a:t>3.2.2- LISTE DES COMPETENCES DU PROJET DE FORMATION  </a:t>
            </a:r>
            <a:r>
              <a:rPr lang="fr-CA" b="1" dirty="0">
                <a:latin typeface="Trebuchet MS" panose="020B0603020202020204" pitchFamily="34" charset="0"/>
              </a:rPr>
              <a:t> </a:t>
            </a:r>
            <a:endParaRPr lang="fr-FR" b="1" dirty="0">
              <a:latin typeface="Trebuchet MS" panose="020B0603020202020204" pitchFamily="34" charset="0"/>
            </a:endParaRPr>
          </a:p>
        </p:txBody>
      </p:sp>
      <p:sp>
        <p:nvSpPr>
          <p:cNvPr id="3" name="Espace réservé du contenu 2">
            <a:extLst>
              <a:ext uri="{FF2B5EF4-FFF2-40B4-BE49-F238E27FC236}">
                <a16:creationId xmlns:a16="http://schemas.microsoft.com/office/drawing/2014/main" xmlns="" id="{D46AE145-B0AC-C68F-67BC-6EAE01D0B50F}"/>
              </a:ext>
            </a:extLst>
          </p:cNvPr>
          <p:cNvSpPr>
            <a:spLocks noGrp="1"/>
          </p:cNvSpPr>
          <p:nvPr>
            <p:ph idx="1"/>
          </p:nvPr>
        </p:nvSpPr>
        <p:spPr>
          <a:xfrm>
            <a:off x="358345" y="2107895"/>
            <a:ext cx="10374658" cy="3966984"/>
          </a:xfrm>
        </p:spPr>
        <p:txBody>
          <a:bodyPr>
            <a:noAutofit/>
          </a:bodyPr>
          <a:lstStyle/>
          <a:p>
            <a:pPr marL="0" indent="0">
              <a:buNone/>
            </a:pPr>
            <a:endParaRPr lang="fr-FR" sz="2000" b="1" u="sng" dirty="0">
              <a:effectLst>
                <a:outerShdw blurRad="38100" dist="38100" dir="2700000" algn="tl">
                  <a:srgbClr val="000000">
                    <a:alpha val="43137"/>
                  </a:srgbClr>
                </a:outerShdw>
              </a:effectLst>
              <a:latin typeface="Trebuchet MS" panose="020B0603020202020204" pitchFamily="34" charset="0"/>
            </a:endParaRPr>
          </a:p>
          <a:p>
            <a:endParaRPr lang="fr-FR" sz="2000" b="1" u="sng" dirty="0">
              <a:effectLst>
                <a:outerShdw blurRad="38100" dist="38100" dir="2700000" algn="tl">
                  <a:srgbClr val="000000">
                    <a:alpha val="43137"/>
                  </a:srgbClr>
                </a:outerShdw>
              </a:effectLst>
              <a:latin typeface="Trebuchet MS" panose="020B0603020202020204" pitchFamily="34" charset="0"/>
            </a:endParaRPr>
          </a:p>
          <a:p>
            <a:endParaRPr lang="fr-FR" sz="2000" b="1" u="sng" dirty="0">
              <a:effectLst>
                <a:outerShdw blurRad="38100" dist="38100" dir="2700000" algn="tl">
                  <a:srgbClr val="000000">
                    <a:alpha val="43137"/>
                  </a:srgbClr>
                </a:outerShdw>
              </a:effectLst>
              <a:latin typeface="Trebuchet MS" panose="020B0603020202020204" pitchFamily="34" charset="0"/>
            </a:endParaRPr>
          </a:p>
          <a:p>
            <a:endParaRPr lang="fr-FR" sz="2000" b="1" u="sng" dirty="0">
              <a:effectLst>
                <a:outerShdw blurRad="38100" dist="38100" dir="2700000" algn="tl">
                  <a:srgbClr val="000000">
                    <a:alpha val="43137"/>
                  </a:srgbClr>
                </a:outerShdw>
              </a:effectLst>
              <a:latin typeface="Trebuchet MS" panose="020B0603020202020204" pitchFamily="34" charset="0"/>
            </a:endParaRPr>
          </a:p>
          <a:p>
            <a:pPr marL="0" indent="0">
              <a:buNone/>
            </a:pPr>
            <a:endParaRPr lang="fr-FR" sz="2000" dirty="0">
              <a:effectLst>
                <a:outerShdw blurRad="38100" dist="38100" dir="2700000" algn="tl">
                  <a:srgbClr val="000000">
                    <a:alpha val="43137"/>
                  </a:srgbClr>
                </a:outerShdw>
              </a:effectLst>
              <a:latin typeface="Trebuchet MS" panose="020B0603020202020204" pitchFamily="34" charset="0"/>
            </a:endParaRPr>
          </a:p>
          <a:p>
            <a:pPr marL="0" indent="0">
              <a:buNone/>
            </a:pPr>
            <a:endParaRPr lang="fr-FR" sz="1000" dirty="0">
              <a:latin typeface="Trebuchet MS" panose="020B0603020202020204" pitchFamily="34" charset="0"/>
            </a:endParaRPr>
          </a:p>
          <a:p>
            <a:pPr marL="0" indent="0">
              <a:buNone/>
            </a:pPr>
            <a:endParaRPr lang="fr-FR" sz="1000" dirty="0">
              <a:latin typeface="Trebuchet MS" panose="020B0603020202020204" pitchFamily="34" charset="0"/>
            </a:endParaRPr>
          </a:p>
          <a:p>
            <a:pPr marL="0" indent="0">
              <a:buNone/>
            </a:pPr>
            <a:endParaRPr lang="fr-FR" sz="1000" dirty="0">
              <a:latin typeface="Trebuchet MS" panose="020B0603020202020204" pitchFamily="34" charset="0"/>
            </a:endParaRPr>
          </a:p>
          <a:p>
            <a:pPr marL="0" indent="0">
              <a:buNone/>
            </a:pPr>
            <a:endParaRPr lang="fr-FR" sz="1000" dirty="0">
              <a:latin typeface="Trebuchet MS" panose="020B0603020202020204" pitchFamily="34" charset="0"/>
            </a:endParaRPr>
          </a:p>
          <a:p>
            <a:pPr marL="0" indent="0">
              <a:buNone/>
            </a:pPr>
            <a:endParaRPr lang="fr-FR" sz="2000" dirty="0">
              <a:effectLst>
                <a:outerShdw blurRad="38100" dist="38100" dir="2700000" algn="tl">
                  <a:srgbClr val="000000">
                    <a:alpha val="43137"/>
                  </a:srgbClr>
                </a:outerShdw>
              </a:effectLst>
              <a:latin typeface="Trebuchet MS" panose="020B0603020202020204" pitchFamily="34" charset="0"/>
            </a:endParaRPr>
          </a:p>
        </p:txBody>
      </p:sp>
      <p:sp>
        <p:nvSpPr>
          <p:cNvPr id="7" name="ZoneTexte 6">
            <a:extLst>
              <a:ext uri="{FF2B5EF4-FFF2-40B4-BE49-F238E27FC236}">
                <a16:creationId xmlns:a16="http://schemas.microsoft.com/office/drawing/2014/main" xmlns="" id="{ADEE1AF9-AFDF-D970-6893-63486B3EDAA1}"/>
              </a:ext>
            </a:extLst>
          </p:cNvPr>
          <p:cNvSpPr txBox="1"/>
          <p:nvPr/>
        </p:nvSpPr>
        <p:spPr>
          <a:xfrm>
            <a:off x="711632" y="1797696"/>
            <a:ext cx="10583563" cy="4848443"/>
          </a:xfrm>
          <a:prstGeom prst="rect">
            <a:avLst/>
          </a:prstGeom>
          <a:noFill/>
        </p:spPr>
        <p:txBody>
          <a:bodyPr wrap="square">
            <a:spAutoFit/>
          </a:bodyPr>
          <a:lstStyle/>
          <a:p>
            <a:pPr>
              <a:lnSpc>
                <a:spcPct val="150000"/>
              </a:lnSpc>
            </a:pPr>
            <a:r>
              <a:rPr lang="fr-FR" sz="1600" dirty="0">
                <a:latin typeface="Trebuchet MS" panose="020B0603020202020204" pitchFamily="34" charset="0"/>
              </a:rPr>
              <a:t>La liste des compétences proposées comme cibles du programme d’études est la première information donnant la vue d’ensemble du projet de formation. </a:t>
            </a:r>
          </a:p>
          <a:p>
            <a:pPr>
              <a:lnSpc>
                <a:spcPct val="150000"/>
              </a:lnSpc>
            </a:pPr>
            <a:r>
              <a:rPr lang="fr-FR" sz="1600" dirty="0">
                <a:latin typeface="Trebuchet MS" panose="020B0603020202020204" pitchFamily="34" charset="0"/>
              </a:rPr>
              <a:t>Elle fait apparaître </a:t>
            </a:r>
            <a:r>
              <a:rPr lang="fr-FR" sz="1600" dirty="0">
                <a:effectLst>
                  <a:outerShdw blurRad="38100" dist="38100" dir="2700000" algn="tl">
                    <a:srgbClr val="000000">
                      <a:alpha val="43137"/>
                    </a:srgbClr>
                  </a:outerShdw>
                </a:effectLst>
                <a:latin typeface="Trebuchet MS" panose="020B0603020202020204" pitchFamily="34" charset="0"/>
              </a:rPr>
              <a:t>d’une part</a:t>
            </a:r>
            <a:r>
              <a:rPr lang="fr-FR" sz="1600" dirty="0">
                <a:latin typeface="Trebuchet MS" panose="020B0603020202020204" pitchFamily="34" charset="0"/>
              </a:rPr>
              <a:t>, les compétences déterminées par l’analyse du métier et de ses conditions d’exercice. On mettra en évidence :</a:t>
            </a:r>
          </a:p>
          <a:p>
            <a:pPr marL="285750" indent="-285750">
              <a:lnSpc>
                <a:spcPct val="150000"/>
              </a:lnSpc>
              <a:buFont typeface="Wingdings" panose="05000000000000000000" pitchFamily="2" charset="2"/>
              <a:buChar char="q"/>
            </a:pPr>
            <a:r>
              <a:rPr lang="fr-FR" sz="1600" dirty="0">
                <a:latin typeface="Trebuchet MS" panose="020B0603020202020204" pitchFamily="34" charset="0"/>
              </a:rPr>
              <a:t>Les compétences particulières, directement liées à l’exécution des tâches et à l’atteinte du but 1 ;</a:t>
            </a:r>
          </a:p>
          <a:p>
            <a:pPr marL="285750" indent="-285750">
              <a:lnSpc>
                <a:spcPct val="150000"/>
              </a:lnSpc>
              <a:buFont typeface="Wingdings" panose="05000000000000000000" pitchFamily="2" charset="2"/>
              <a:buChar char="q"/>
            </a:pPr>
            <a:r>
              <a:rPr lang="fr-FR" sz="1600" dirty="0">
                <a:latin typeface="Trebuchet MS" panose="020B0603020202020204" pitchFamily="34" charset="0"/>
              </a:rPr>
              <a:t>Les compétences générales, liées aux activités professionnelles générales et à l’atteinte des buts 2, 3 et 4. </a:t>
            </a:r>
          </a:p>
          <a:p>
            <a:pPr>
              <a:lnSpc>
                <a:spcPct val="150000"/>
              </a:lnSpc>
            </a:pPr>
            <a:r>
              <a:rPr lang="fr-FR" sz="1600" dirty="0">
                <a:effectLst>
                  <a:outerShdw blurRad="38100" dist="38100" dir="2700000" algn="tl">
                    <a:srgbClr val="000000">
                      <a:alpha val="43137"/>
                    </a:srgbClr>
                  </a:outerShdw>
                </a:effectLst>
                <a:latin typeface="Trebuchet MS" panose="020B0603020202020204" pitchFamily="34" charset="0"/>
              </a:rPr>
              <a:t>D’autre part</a:t>
            </a:r>
            <a:r>
              <a:rPr lang="fr-FR" sz="1600" dirty="0">
                <a:latin typeface="Trebuchet MS" panose="020B0603020202020204" pitchFamily="34" charset="0"/>
              </a:rPr>
              <a:t>, la liste comprend les compétences prédéterminées par les dispositions réglementaires ou les instructions de la formation professionnelle, ces compétences étant communes à tous les programmes et uniformes dans leurs énoncés.</a:t>
            </a:r>
          </a:p>
          <a:p>
            <a:pPr>
              <a:lnSpc>
                <a:spcPct val="150000"/>
              </a:lnSpc>
            </a:pPr>
            <a:r>
              <a:rPr lang="fr-FR" sz="1600" dirty="0">
                <a:latin typeface="Trebuchet MS" panose="020B0603020202020204" pitchFamily="34" charset="0"/>
              </a:rPr>
              <a:t>La liste est complétée par la proposition d’une séquence d’acquisition progressive de ces compétences, adaptable aux modalités de formation en apprentissage ou en résidentiel. La numérotation établie est reprise dans la table de correspondance et dans la matrice de compétences. ( Une fois la matrice est constituée)</a:t>
            </a:r>
          </a:p>
          <a:p>
            <a:pPr algn="ctr">
              <a:lnSpc>
                <a:spcPct val="150000"/>
              </a:lnSpc>
            </a:pPr>
            <a:r>
              <a:rPr lang="fr-FR" sz="1600" dirty="0">
                <a:latin typeface="Trebuchet MS" panose="020B0603020202020204" pitchFamily="34" charset="0"/>
                <a:hlinkClick r:id="rId2" action="ppaction://hlinkfile"/>
              </a:rPr>
              <a:t>EXEMPLE</a:t>
            </a:r>
            <a:endParaRPr lang="fr-FR" sz="1600" dirty="0">
              <a:latin typeface="Trebuchet MS" panose="020B0603020202020204" pitchFamily="34" charset="0"/>
            </a:endParaRPr>
          </a:p>
        </p:txBody>
      </p:sp>
    </p:spTree>
    <p:extLst>
      <p:ext uri="{BB962C8B-B14F-4D97-AF65-F5344CB8AC3E}">
        <p14:creationId xmlns:p14="http://schemas.microsoft.com/office/powerpoint/2010/main" val="247732835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xmlns="" id="{A58E0C16-BDAF-EC0A-59A5-B97120EBC8AB}"/>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xmlns="" id="{12B38573-E0B4-CF2E-0440-543FD28034BC}"/>
              </a:ext>
            </a:extLst>
          </p:cNvPr>
          <p:cNvSpPr>
            <a:spLocks noGrp="1"/>
          </p:cNvSpPr>
          <p:nvPr>
            <p:ph type="title"/>
          </p:nvPr>
        </p:nvSpPr>
        <p:spPr>
          <a:xfrm>
            <a:off x="1377780" y="533543"/>
            <a:ext cx="8958649" cy="694570"/>
          </a:xfrm>
        </p:spPr>
        <p:txBody>
          <a:bodyPr>
            <a:normAutofit fontScale="90000"/>
          </a:bodyPr>
          <a:lstStyle/>
          <a:p>
            <a:r>
              <a:rPr lang="fr-FR" b="1" dirty="0">
                <a:latin typeface="Trebuchet MS" panose="020B0603020202020204" pitchFamily="34" charset="0"/>
              </a:rPr>
              <a:t/>
            </a:r>
            <a:br>
              <a:rPr lang="fr-FR" b="1" dirty="0">
                <a:latin typeface="Trebuchet MS" panose="020B0603020202020204" pitchFamily="34" charset="0"/>
              </a:rPr>
            </a:br>
            <a:r>
              <a:rPr lang="fr-FR" b="1" dirty="0">
                <a:latin typeface="Trebuchet MS" panose="020B0603020202020204" pitchFamily="34" charset="0"/>
              </a:rPr>
              <a:t/>
            </a:r>
            <a:br>
              <a:rPr lang="fr-FR" b="1" dirty="0">
                <a:latin typeface="Trebuchet MS" panose="020B0603020202020204" pitchFamily="34" charset="0"/>
              </a:rPr>
            </a:br>
            <a:r>
              <a:rPr lang="fr-FR" b="1" dirty="0">
                <a:latin typeface="Trebuchet MS" panose="020B0603020202020204" pitchFamily="34" charset="0"/>
              </a:rPr>
              <a:t/>
            </a:r>
            <a:br>
              <a:rPr lang="fr-FR" b="1" dirty="0">
                <a:latin typeface="Trebuchet MS" panose="020B0603020202020204" pitchFamily="34" charset="0"/>
              </a:rPr>
            </a:br>
            <a:r>
              <a:rPr lang="fr-FR" b="1" dirty="0">
                <a:latin typeface="Trebuchet MS" panose="020B0603020202020204" pitchFamily="34" charset="0"/>
              </a:rPr>
              <a:t/>
            </a:r>
            <a:br>
              <a:rPr lang="fr-FR" b="1" dirty="0">
                <a:latin typeface="Trebuchet MS" panose="020B0603020202020204" pitchFamily="34" charset="0"/>
              </a:rPr>
            </a:br>
            <a:r>
              <a:rPr lang="fr-FR" b="1" dirty="0">
                <a:latin typeface="Trebuchet MS" panose="020B0603020202020204" pitchFamily="34" charset="0"/>
              </a:rPr>
              <a:t/>
            </a:r>
            <a:br>
              <a:rPr lang="fr-FR" b="1" dirty="0">
                <a:latin typeface="Trebuchet MS" panose="020B0603020202020204" pitchFamily="34" charset="0"/>
              </a:rPr>
            </a:br>
            <a:r>
              <a:rPr lang="fr-FR" b="1" dirty="0">
                <a:latin typeface="Trebuchet MS" panose="020B0603020202020204" pitchFamily="34" charset="0"/>
              </a:rPr>
              <a:t/>
            </a:r>
            <a:br>
              <a:rPr lang="fr-FR" b="1" dirty="0">
                <a:latin typeface="Trebuchet MS" panose="020B0603020202020204" pitchFamily="34" charset="0"/>
              </a:rPr>
            </a:br>
            <a:r>
              <a:rPr lang="fr-FR" b="1" dirty="0">
                <a:latin typeface="Trebuchet MS" panose="020B0603020202020204" pitchFamily="34" charset="0"/>
              </a:rPr>
              <a:t/>
            </a:r>
            <a:br>
              <a:rPr lang="fr-FR" b="1" dirty="0">
                <a:latin typeface="Trebuchet MS" panose="020B0603020202020204" pitchFamily="34" charset="0"/>
              </a:rPr>
            </a:br>
            <a:r>
              <a:rPr lang="fr-FR" b="1" dirty="0">
                <a:latin typeface="Trebuchet MS" panose="020B0603020202020204" pitchFamily="34" charset="0"/>
              </a:rPr>
              <a:t>3.2.3- </a:t>
            </a:r>
            <a:r>
              <a:rPr lang="fr-FR" b="1" dirty="0">
                <a:latin typeface="Trebuchet MS" panose="020B0603020202020204" pitchFamily="34" charset="0"/>
                <a:hlinkClick r:id="rId2" action="ppaction://hlinkfile"/>
              </a:rPr>
              <a:t>LA TABLE DE CORRESPONDANCEFORMATION  </a:t>
            </a:r>
            <a:r>
              <a:rPr lang="fr-CA" b="1" dirty="0">
                <a:latin typeface="Trebuchet MS" panose="020B0603020202020204" pitchFamily="34" charset="0"/>
                <a:hlinkClick r:id="rId2" action="ppaction://hlinkfile"/>
              </a:rPr>
              <a:t> </a:t>
            </a:r>
            <a:endParaRPr lang="fr-FR" b="1" dirty="0">
              <a:latin typeface="Trebuchet MS" panose="020B0603020202020204" pitchFamily="34" charset="0"/>
            </a:endParaRPr>
          </a:p>
        </p:txBody>
      </p:sp>
      <p:sp>
        <p:nvSpPr>
          <p:cNvPr id="3" name="Espace réservé du contenu 2">
            <a:extLst>
              <a:ext uri="{FF2B5EF4-FFF2-40B4-BE49-F238E27FC236}">
                <a16:creationId xmlns:a16="http://schemas.microsoft.com/office/drawing/2014/main" xmlns="" id="{D5E20C5D-7590-783E-1088-2F6EF2212723}"/>
              </a:ext>
            </a:extLst>
          </p:cNvPr>
          <p:cNvSpPr>
            <a:spLocks noGrp="1"/>
          </p:cNvSpPr>
          <p:nvPr>
            <p:ph idx="1"/>
          </p:nvPr>
        </p:nvSpPr>
        <p:spPr>
          <a:xfrm>
            <a:off x="358345" y="2107895"/>
            <a:ext cx="10374658" cy="3966984"/>
          </a:xfrm>
        </p:spPr>
        <p:txBody>
          <a:bodyPr>
            <a:noAutofit/>
          </a:bodyPr>
          <a:lstStyle/>
          <a:p>
            <a:pPr marL="0" indent="0">
              <a:buNone/>
            </a:pPr>
            <a:endParaRPr lang="fr-FR" sz="2000" b="1" u="sng" dirty="0">
              <a:effectLst>
                <a:outerShdw blurRad="38100" dist="38100" dir="2700000" algn="tl">
                  <a:srgbClr val="000000">
                    <a:alpha val="43137"/>
                  </a:srgbClr>
                </a:outerShdw>
              </a:effectLst>
              <a:latin typeface="Trebuchet MS" panose="020B0603020202020204" pitchFamily="34" charset="0"/>
            </a:endParaRPr>
          </a:p>
          <a:p>
            <a:endParaRPr lang="fr-FR" sz="2000" b="1" u="sng" dirty="0">
              <a:effectLst>
                <a:outerShdw blurRad="38100" dist="38100" dir="2700000" algn="tl">
                  <a:srgbClr val="000000">
                    <a:alpha val="43137"/>
                  </a:srgbClr>
                </a:outerShdw>
              </a:effectLst>
              <a:latin typeface="Trebuchet MS" panose="020B0603020202020204" pitchFamily="34" charset="0"/>
            </a:endParaRPr>
          </a:p>
          <a:p>
            <a:endParaRPr lang="fr-FR" sz="2000" b="1" u="sng" dirty="0">
              <a:effectLst>
                <a:outerShdw blurRad="38100" dist="38100" dir="2700000" algn="tl">
                  <a:srgbClr val="000000">
                    <a:alpha val="43137"/>
                  </a:srgbClr>
                </a:outerShdw>
              </a:effectLst>
              <a:latin typeface="Trebuchet MS" panose="020B0603020202020204" pitchFamily="34" charset="0"/>
            </a:endParaRPr>
          </a:p>
          <a:p>
            <a:endParaRPr lang="fr-FR" sz="2000" b="1" u="sng" dirty="0">
              <a:effectLst>
                <a:outerShdw blurRad="38100" dist="38100" dir="2700000" algn="tl">
                  <a:srgbClr val="000000">
                    <a:alpha val="43137"/>
                  </a:srgbClr>
                </a:outerShdw>
              </a:effectLst>
              <a:latin typeface="Trebuchet MS" panose="020B0603020202020204" pitchFamily="34" charset="0"/>
            </a:endParaRPr>
          </a:p>
          <a:p>
            <a:pPr marL="0" indent="0">
              <a:buNone/>
            </a:pPr>
            <a:endParaRPr lang="fr-FR" sz="2000" dirty="0">
              <a:effectLst>
                <a:outerShdw blurRad="38100" dist="38100" dir="2700000" algn="tl">
                  <a:srgbClr val="000000">
                    <a:alpha val="43137"/>
                  </a:srgbClr>
                </a:outerShdw>
              </a:effectLst>
              <a:latin typeface="Trebuchet MS" panose="020B0603020202020204" pitchFamily="34" charset="0"/>
            </a:endParaRPr>
          </a:p>
          <a:p>
            <a:pPr marL="0" indent="0">
              <a:buNone/>
            </a:pPr>
            <a:endParaRPr lang="fr-FR" sz="1000" dirty="0">
              <a:latin typeface="Trebuchet MS" panose="020B0603020202020204" pitchFamily="34" charset="0"/>
            </a:endParaRPr>
          </a:p>
          <a:p>
            <a:pPr marL="0" indent="0">
              <a:buNone/>
            </a:pPr>
            <a:endParaRPr lang="fr-FR" sz="1000" dirty="0">
              <a:latin typeface="Trebuchet MS" panose="020B0603020202020204" pitchFamily="34" charset="0"/>
            </a:endParaRPr>
          </a:p>
          <a:p>
            <a:pPr marL="0" indent="0">
              <a:buNone/>
            </a:pPr>
            <a:endParaRPr lang="fr-FR" sz="1000" dirty="0">
              <a:latin typeface="Trebuchet MS" panose="020B0603020202020204" pitchFamily="34" charset="0"/>
            </a:endParaRPr>
          </a:p>
          <a:p>
            <a:pPr marL="0" indent="0">
              <a:buNone/>
            </a:pPr>
            <a:endParaRPr lang="fr-FR" sz="1000" dirty="0">
              <a:latin typeface="Trebuchet MS" panose="020B0603020202020204" pitchFamily="34" charset="0"/>
            </a:endParaRPr>
          </a:p>
          <a:p>
            <a:pPr marL="0" indent="0">
              <a:buNone/>
            </a:pPr>
            <a:endParaRPr lang="fr-FR" sz="2000" dirty="0">
              <a:effectLst>
                <a:outerShdw blurRad="38100" dist="38100" dir="2700000" algn="tl">
                  <a:srgbClr val="000000">
                    <a:alpha val="43137"/>
                  </a:srgbClr>
                </a:outerShdw>
              </a:effectLst>
              <a:latin typeface="Trebuchet MS" panose="020B0603020202020204" pitchFamily="34" charset="0"/>
            </a:endParaRPr>
          </a:p>
        </p:txBody>
      </p:sp>
      <p:sp>
        <p:nvSpPr>
          <p:cNvPr id="7" name="ZoneTexte 6">
            <a:extLst>
              <a:ext uri="{FF2B5EF4-FFF2-40B4-BE49-F238E27FC236}">
                <a16:creationId xmlns:a16="http://schemas.microsoft.com/office/drawing/2014/main" xmlns="" id="{4CC29178-BF79-7CCE-3396-3919A6D6C00C}"/>
              </a:ext>
            </a:extLst>
          </p:cNvPr>
          <p:cNvSpPr txBox="1"/>
          <p:nvPr/>
        </p:nvSpPr>
        <p:spPr>
          <a:xfrm>
            <a:off x="358345" y="1763061"/>
            <a:ext cx="10583563" cy="416461"/>
          </a:xfrm>
          <a:prstGeom prst="rect">
            <a:avLst/>
          </a:prstGeom>
          <a:noFill/>
        </p:spPr>
        <p:txBody>
          <a:bodyPr wrap="square">
            <a:spAutoFit/>
          </a:bodyPr>
          <a:lstStyle/>
          <a:p>
            <a:pPr algn="ctr">
              <a:lnSpc>
                <a:spcPct val="150000"/>
              </a:lnSpc>
            </a:pPr>
            <a:endParaRPr lang="fr-FR" sz="1600" dirty="0">
              <a:latin typeface="Trebuchet MS" panose="020B0603020202020204" pitchFamily="34" charset="0"/>
            </a:endParaRPr>
          </a:p>
        </p:txBody>
      </p:sp>
      <p:sp>
        <p:nvSpPr>
          <p:cNvPr id="5" name="ZoneTexte 4">
            <a:extLst>
              <a:ext uri="{FF2B5EF4-FFF2-40B4-BE49-F238E27FC236}">
                <a16:creationId xmlns:a16="http://schemas.microsoft.com/office/drawing/2014/main" xmlns="" id="{269BB5E4-4F5D-C5C9-6B75-37D05231D96D}"/>
              </a:ext>
            </a:extLst>
          </p:cNvPr>
          <p:cNvSpPr txBox="1"/>
          <p:nvPr/>
        </p:nvSpPr>
        <p:spPr>
          <a:xfrm>
            <a:off x="584558" y="2848617"/>
            <a:ext cx="10838515" cy="2952027"/>
          </a:xfrm>
          <a:prstGeom prst="rect">
            <a:avLst/>
          </a:prstGeom>
          <a:noFill/>
        </p:spPr>
        <p:txBody>
          <a:bodyPr wrap="square">
            <a:spAutoFit/>
          </a:bodyPr>
          <a:lstStyle/>
          <a:p>
            <a:pPr marL="0" indent="0">
              <a:lnSpc>
                <a:spcPct val="150000"/>
              </a:lnSpc>
              <a:buNone/>
            </a:pPr>
            <a:r>
              <a:rPr lang="fr-FR" sz="1800" dirty="0">
                <a:latin typeface="Trebuchet MS" panose="020B0603020202020204" pitchFamily="34" charset="0"/>
              </a:rPr>
              <a:t>La table de correspondance sert à établir et à vérifier l’adéquation entre les besoins de formation exprimés, entre autres au cours de l’analyse du métier, et les réponses données à ces besoins dans le projet de formation. Plus particulièrement, la table de correspondance permet de visualiser les liens qui existent entre chaque compétence prévue dans le projet de formation, l’information contenue dans le référentiel du métier (tâches, opérations, connaissances, habiletés, attitudes), les buts généraux de la formation professionnelle et d’autres déterminants, le cas échéant. </a:t>
            </a:r>
          </a:p>
          <a:p>
            <a:pPr marL="0" indent="0">
              <a:lnSpc>
                <a:spcPct val="150000"/>
              </a:lnSpc>
              <a:buNone/>
            </a:pPr>
            <a:r>
              <a:rPr lang="fr-FR" sz="1800" dirty="0"/>
              <a:t> </a:t>
            </a:r>
          </a:p>
        </p:txBody>
      </p:sp>
    </p:spTree>
    <p:extLst>
      <p:ext uri="{BB962C8B-B14F-4D97-AF65-F5344CB8AC3E}">
        <p14:creationId xmlns:p14="http://schemas.microsoft.com/office/powerpoint/2010/main" val="9892004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xmlns="" id="{A04CD0D9-0679-83F9-38EA-FC0682A93392}"/>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xmlns="" id="{BC238048-63B9-7136-394A-74095406EDD2}"/>
              </a:ext>
            </a:extLst>
          </p:cNvPr>
          <p:cNvSpPr>
            <a:spLocks noGrp="1"/>
          </p:cNvSpPr>
          <p:nvPr>
            <p:ph type="title"/>
          </p:nvPr>
        </p:nvSpPr>
        <p:spPr>
          <a:xfrm>
            <a:off x="1377780" y="533543"/>
            <a:ext cx="8958649" cy="694570"/>
          </a:xfrm>
        </p:spPr>
        <p:txBody>
          <a:bodyPr>
            <a:normAutofit fontScale="90000"/>
          </a:bodyPr>
          <a:lstStyle/>
          <a:p>
            <a:pPr algn="ctr"/>
            <a:r>
              <a:rPr lang="fr-FR" b="1" dirty="0">
                <a:latin typeface="Trebuchet MS" panose="020B0603020202020204" pitchFamily="34" charset="0"/>
              </a:rPr>
              <a:t/>
            </a:r>
            <a:br>
              <a:rPr lang="fr-FR" b="1" dirty="0">
                <a:latin typeface="Trebuchet MS" panose="020B0603020202020204" pitchFamily="34" charset="0"/>
              </a:rPr>
            </a:br>
            <a:r>
              <a:rPr lang="fr-FR" b="1" dirty="0">
                <a:latin typeface="Trebuchet MS" panose="020B0603020202020204" pitchFamily="34" charset="0"/>
              </a:rPr>
              <a:t/>
            </a:r>
            <a:br>
              <a:rPr lang="fr-FR" b="1" dirty="0">
                <a:latin typeface="Trebuchet MS" panose="020B0603020202020204" pitchFamily="34" charset="0"/>
              </a:rPr>
            </a:br>
            <a:r>
              <a:rPr lang="fr-FR" b="1" dirty="0">
                <a:latin typeface="Trebuchet MS" panose="020B0603020202020204" pitchFamily="34" charset="0"/>
              </a:rPr>
              <a:t/>
            </a:r>
            <a:br>
              <a:rPr lang="fr-FR" b="1" dirty="0">
                <a:latin typeface="Trebuchet MS" panose="020B0603020202020204" pitchFamily="34" charset="0"/>
              </a:rPr>
            </a:br>
            <a:r>
              <a:rPr lang="fr-FR" b="1" dirty="0">
                <a:latin typeface="Trebuchet MS" panose="020B0603020202020204" pitchFamily="34" charset="0"/>
              </a:rPr>
              <a:t/>
            </a:r>
            <a:br>
              <a:rPr lang="fr-FR" b="1" dirty="0">
                <a:latin typeface="Trebuchet MS" panose="020B0603020202020204" pitchFamily="34" charset="0"/>
              </a:rPr>
            </a:br>
            <a:r>
              <a:rPr lang="fr-FR" b="1" dirty="0">
                <a:latin typeface="Trebuchet MS" panose="020B0603020202020204" pitchFamily="34" charset="0"/>
              </a:rPr>
              <a:t/>
            </a:r>
            <a:br>
              <a:rPr lang="fr-FR" b="1" dirty="0">
                <a:latin typeface="Trebuchet MS" panose="020B0603020202020204" pitchFamily="34" charset="0"/>
              </a:rPr>
            </a:br>
            <a:r>
              <a:rPr lang="fr-FR" b="1" dirty="0">
                <a:latin typeface="Trebuchet MS" panose="020B0603020202020204" pitchFamily="34" charset="0"/>
              </a:rPr>
              <a:t/>
            </a:r>
            <a:br>
              <a:rPr lang="fr-FR" b="1" dirty="0">
                <a:latin typeface="Trebuchet MS" panose="020B0603020202020204" pitchFamily="34" charset="0"/>
              </a:rPr>
            </a:br>
            <a:r>
              <a:rPr lang="fr-FR" b="1" dirty="0">
                <a:latin typeface="Trebuchet MS" panose="020B0603020202020204" pitchFamily="34" charset="0"/>
              </a:rPr>
              <a:t/>
            </a:r>
            <a:br>
              <a:rPr lang="fr-FR" b="1" dirty="0">
                <a:latin typeface="Trebuchet MS" panose="020B0603020202020204" pitchFamily="34" charset="0"/>
              </a:rPr>
            </a:br>
            <a:r>
              <a:rPr lang="fr-FR" b="1" dirty="0">
                <a:latin typeface="Trebuchet MS" panose="020B0603020202020204" pitchFamily="34" charset="0"/>
              </a:rPr>
              <a:t>3.2.4- </a:t>
            </a:r>
            <a:r>
              <a:rPr lang="fr-FR" b="1" dirty="0">
                <a:latin typeface="Trebuchet MS" panose="020B0603020202020204" pitchFamily="34" charset="0"/>
                <a:hlinkClick r:id="rId2" action="ppaction://hlinkfile"/>
              </a:rPr>
              <a:t>LA MATRICE DE COMPETENCES  </a:t>
            </a:r>
            <a:r>
              <a:rPr lang="fr-CA" b="1" dirty="0">
                <a:latin typeface="Trebuchet MS" panose="020B0603020202020204" pitchFamily="34" charset="0"/>
                <a:hlinkClick r:id="rId2" action="ppaction://hlinkfile"/>
              </a:rPr>
              <a:t> </a:t>
            </a:r>
            <a:endParaRPr lang="fr-FR" b="1" dirty="0">
              <a:latin typeface="Trebuchet MS" panose="020B0603020202020204" pitchFamily="34" charset="0"/>
            </a:endParaRPr>
          </a:p>
        </p:txBody>
      </p:sp>
      <p:sp>
        <p:nvSpPr>
          <p:cNvPr id="3" name="Espace réservé du contenu 2">
            <a:extLst>
              <a:ext uri="{FF2B5EF4-FFF2-40B4-BE49-F238E27FC236}">
                <a16:creationId xmlns:a16="http://schemas.microsoft.com/office/drawing/2014/main" xmlns="" id="{E7F467DD-96EC-9EB4-00A4-431FD5445A6C}"/>
              </a:ext>
            </a:extLst>
          </p:cNvPr>
          <p:cNvSpPr>
            <a:spLocks noGrp="1"/>
          </p:cNvSpPr>
          <p:nvPr>
            <p:ph idx="1"/>
          </p:nvPr>
        </p:nvSpPr>
        <p:spPr>
          <a:xfrm>
            <a:off x="358345" y="2107895"/>
            <a:ext cx="10374658" cy="3966984"/>
          </a:xfrm>
        </p:spPr>
        <p:txBody>
          <a:bodyPr>
            <a:noAutofit/>
          </a:bodyPr>
          <a:lstStyle/>
          <a:p>
            <a:pPr marL="0" indent="0">
              <a:buNone/>
            </a:pPr>
            <a:endParaRPr lang="fr-FR" sz="2000" b="1" u="sng" dirty="0">
              <a:effectLst>
                <a:outerShdw blurRad="38100" dist="38100" dir="2700000" algn="tl">
                  <a:srgbClr val="000000">
                    <a:alpha val="43137"/>
                  </a:srgbClr>
                </a:outerShdw>
              </a:effectLst>
              <a:latin typeface="Trebuchet MS" panose="020B0603020202020204" pitchFamily="34" charset="0"/>
            </a:endParaRPr>
          </a:p>
          <a:p>
            <a:endParaRPr lang="fr-FR" sz="2000" b="1" u="sng" dirty="0">
              <a:effectLst>
                <a:outerShdw blurRad="38100" dist="38100" dir="2700000" algn="tl">
                  <a:srgbClr val="000000">
                    <a:alpha val="43137"/>
                  </a:srgbClr>
                </a:outerShdw>
              </a:effectLst>
              <a:latin typeface="Trebuchet MS" panose="020B0603020202020204" pitchFamily="34" charset="0"/>
            </a:endParaRPr>
          </a:p>
          <a:p>
            <a:endParaRPr lang="fr-FR" sz="2000" b="1" u="sng" dirty="0">
              <a:effectLst>
                <a:outerShdw blurRad="38100" dist="38100" dir="2700000" algn="tl">
                  <a:srgbClr val="000000">
                    <a:alpha val="43137"/>
                  </a:srgbClr>
                </a:outerShdw>
              </a:effectLst>
              <a:latin typeface="Trebuchet MS" panose="020B0603020202020204" pitchFamily="34" charset="0"/>
            </a:endParaRPr>
          </a:p>
          <a:p>
            <a:endParaRPr lang="fr-FR" sz="2000" b="1" u="sng" dirty="0">
              <a:effectLst>
                <a:outerShdw blurRad="38100" dist="38100" dir="2700000" algn="tl">
                  <a:srgbClr val="000000">
                    <a:alpha val="43137"/>
                  </a:srgbClr>
                </a:outerShdw>
              </a:effectLst>
              <a:latin typeface="Trebuchet MS" panose="020B0603020202020204" pitchFamily="34" charset="0"/>
            </a:endParaRPr>
          </a:p>
          <a:p>
            <a:pPr marL="0" indent="0">
              <a:buNone/>
            </a:pPr>
            <a:endParaRPr lang="fr-FR" sz="2000" dirty="0">
              <a:effectLst>
                <a:outerShdw blurRad="38100" dist="38100" dir="2700000" algn="tl">
                  <a:srgbClr val="000000">
                    <a:alpha val="43137"/>
                  </a:srgbClr>
                </a:outerShdw>
              </a:effectLst>
              <a:latin typeface="Trebuchet MS" panose="020B0603020202020204" pitchFamily="34" charset="0"/>
            </a:endParaRPr>
          </a:p>
          <a:p>
            <a:pPr marL="0" indent="0">
              <a:buNone/>
            </a:pPr>
            <a:endParaRPr lang="fr-FR" sz="1000" dirty="0">
              <a:latin typeface="Trebuchet MS" panose="020B0603020202020204" pitchFamily="34" charset="0"/>
            </a:endParaRPr>
          </a:p>
          <a:p>
            <a:pPr marL="0" indent="0">
              <a:buNone/>
            </a:pPr>
            <a:endParaRPr lang="fr-FR" sz="1000" dirty="0">
              <a:latin typeface="Trebuchet MS" panose="020B0603020202020204" pitchFamily="34" charset="0"/>
            </a:endParaRPr>
          </a:p>
          <a:p>
            <a:pPr marL="0" indent="0">
              <a:buNone/>
            </a:pPr>
            <a:endParaRPr lang="fr-FR" sz="1000" dirty="0">
              <a:latin typeface="Trebuchet MS" panose="020B0603020202020204" pitchFamily="34" charset="0"/>
            </a:endParaRPr>
          </a:p>
          <a:p>
            <a:pPr marL="0" indent="0">
              <a:buNone/>
            </a:pPr>
            <a:endParaRPr lang="fr-FR" sz="1000" dirty="0">
              <a:latin typeface="Trebuchet MS" panose="020B0603020202020204" pitchFamily="34" charset="0"/>
            </a:endParaRPr>
          </a:p>
          <a:p>
            <a:pPr marL="0" indent="0">
              <a:buNone/>
            </a:pPr>
            <a:endParaRPr lang="fr-FR" sz="2000" dirty="0">
              <a:effectLst>
                <a:outerShdw blurRad="38100" dist="38100" dir="2700000" algn="tl">
                  <a:srgbClr val="000000">
                    <a:alpha val="43137"/>
                  </a:srgbClr>
                </a:outerShdw>
              </a:effectLst>
              <a:latin typeface="Trebuchet MS" panose="020B0603020202020204" pitchFamily="34" charset="0"/>
            </a:endParaRPr>
          </a:p>
        </p:txBody>
      </p:sp>
      <p:sp>
        <p:nvSpPr>
          <p:cNvPr id="7" name="ZoneTexte 6">
            <a:extLst>
              <a:ext uri="{FF2B5EF4-FFF2-40B4-BE49-F238E27FC236}">
                <a16:creationId xmlns:a16="http://schemas.microsoft.com/office/drawing/2014/main" xmlns="" id="{05A57E12-8E75-38DD-B38A-1FE901863377}"/>
              </a:ext>
            </a:extLst>
          </p:cNvPr>
          <p:cNvSpPr txBox="1"/>
          <p:nvPr/>
        </p:nvSpPr>
        <p:spPr>
          <a:xfrm>
            <a:off x="358345" y="1763061"/>
            <a:ext cx="10583563" cy="416461"/>
          </a:xfrm>
          <a:prstGeom prst="rect">
            <a:avLst/>
          </a:prstGeom>
          <a:noFill/>
        </p:spPr>
        <p:txBody>
          <a:bodyPr wrap="square">
            <a:spAutoFit/>
          </a:bodyPr>
          <a:lstStyle/>
          <a:p>
            <a:pPr algn="ctr">
              <a:lnSpc>
                <a:spcPct val="150000"/>
              </a:lnSpc>
            </a:pPr>
            <a:endParaRPr lang="fr-FR" sz="1600" dirty="0">
              <a:latin typeface="Trebuchet MS" panose="020B0603020202020204" pitchFamily="34" charset="0"/>
            </a:endParaRPr>
          </a:p>
        </p:txBody>
      </p:sp>
      <p:sp>
        <p:nvSpPr>
          <p:cNvPr id="5" name="ZoneTexte 4">
            <a:extLst>
              <a:ext uri="{FF2B5EF4-FFF2-40B4-BE49-F238E27FC236}">
                <a16:creationId xmlns:a16="http://schemas.microsoft.com/office/drawing/2014/main" xmlns="" id="{F73B3FE1-0C94-158C-40E1-1E27EFB9A414}"/>
              </a:ext>
            </a:extLst>
          </p:cNvPr>
          <p:cNvSpPr txBox="1"/>
          <p:nvPr/>
        </p:nvSpPr>
        <p:spPr>
          <a:xfrm>
            <a:off x="563776" y="2391419"/>
            <a:ext cx="9457553" cy="459036"/>
          </a:xfrm>
          <a:prstGeom prst="rect">
            <a:avLst/>
          </a:prstGeom>
          <a:noFill/>
        </p:spPr>
        <p:txBody>
          <a:bodyPr wrap="square">
            <a:spAutoFit/>
          </a:bodyPr>
          <a:lstStyle/>
          <a:p>
            <a:pPr marL="0" indent="0">
              <a:lnSpc>
                <a:spcPct val="150000"/>
              </a:lnSpc>
              <a:buNone/>
            </a:pPr>
            <a:r>
              <a:rPr lang="fr-FR" sz="1800" dirty="0"/>
              <a:t> </a:t>
            </a:r>
          </a:p>
        </p:txBody>
      </p:sp>
      <p:sp>
        <p:nvSpPr>
          <p:cNvPr id="6" name="ZoneTexte 5">
            <a:extLst>
              <a:ext uri="{FF2B5EF4-FFF2-40B4-BE49-F238E27FC236}">
                <a16:creationId xmlns:a16="http://schemas.microsoft.com/office/drawing/2014/main" xmlns="" id="{9CBCB30B-F390-2EFF-C342-043315DE8EC1}"/>
              </a:ext>
            </a:extLst>
          </p:cNvPr>
          <p:cNvSpPr txBox="1"/>
          <p:nvPr/>
        </p:nvSpPr>
        <p:spPr>
          <a:xfrm>
            <a:off x="416572" y="2179231"/>
            <a:ext cx="11211652" cy="4196470"/>
          </a:xfrm>
          <a:prstGeom prst="rect">
            <a:avLst/>
          </a:prstGeom>
          <a:noFill/>
        </p:spPr>
        <p:txBody>
          <a:bodyPr wrap="square">
            <a:spAutoFit/>
          </a:bodyPr>
          <a:lstStyle/>
          <a:p>
            <a:pPr marL="0" indent="0">
              <a:lnSpc>
                <a:spcPct val="150000"/>
              </a:lnSpc>
              <a:buNone/>
            </a:pPr>
            <a:r>
              <a:rPr lang="fr-FR" dirty="0">
                <a:latin typeface="Trebuchet MS" panose="020B0603020202020204" pitchFamily="34" charset="0"/>
              </a:rPr>
              <a:t>La matrice des compétences est un tableau qui permet de visualiser le projet de formation dans son ensemble. Au moment de la détermination des compétences, elle sert d’instrument d’analyse, de synthèse et de réflexion et favorise la cohérence du projet de formation. </a:t>
            </a:r>
          </a:p>
          <a:p>
            <a:pPr marL="0" indent="0">
              <a:lnSpc>
                <a:spcPct val="150000"/>
              </a:lnSpc>
              <a:buNone/>
            </a:pPr>
            <a:r>
              <a:rPr lang="fr-FR" dirty="0">
                <a:latin typeface="Trebuchet MS" panose="020B0603020202020204" pitchFamily="34" charset="0"/>
              </a:rPr>
              <a:t> Au moment d'établir la matrice des compétences, il est utile de faire un retour sur les diverses tâches et activités de travail dégagées, de façon à avoir une vue d'ensemble du projet de formation. À cette étape, il importe également de s'assurer que les compétences retenues couvrent l'ensemble des tâches et des activités de travail, les tâches devant couvrir l'ensemble de la production ou de la réalisation des biens ou des services attendus du métier. Il s'agit ensuite de structurer, à l'intérieur d'une matrice, les compétences générales et les compétences particulières. Il faut notamment vérifier la cohérence d'ensemble du projet et s'assurer qu'il n'y a ni redondance, ni lacune. ( </a:t>
            </a:r>
            <a:r>
              <a:rPr lang="fr-FR" dirty="0">
                <a:latin typeface="Trebuchet MS" panose="020B0603020202020204" pitchFamily="34" charset="0"/>
                <a:hlinkClick r:id="rId3" action="ppaction://hlinkfile"/>
              </a:rPr>
              <a:t>Canevas Matrice</a:t>
            </a:r>
            <a:r>
              <a:rPr lang="fr-FR" dirty="0">
                <a:latin typeface="Trebuchet MS" panose="020B0603020202020204" pitchFamily="34" charset="0"/>
              </a:rPr>
              <a:t>)</a:t>
            </a:r>
          </a:p>
        </p:txBody>
      </p:sp>
    </p:spTree>
    <p:extLst>
      <p:ext uri="{BB962C8B-B14F-4D97-AF65-F5344CB8AC3E}">
        <p14:creationId xmlns:p14="http://schemas.microsoft.com/office/powerpoint/2010/main" val="325926903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xmlns="" id="{86F276F8-C0C0-11EE-EA3B-ECA5FC0D978A}"/>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xmlns="" id="{163E1200-554F-0F92-125A-82A21722C146}"/>
              </a:ext>
            </a:extLst>
          </p:cNvPr>
          <p:cNvSpPr>
            <a:spLocks noGrp="1"/>
          </p:cNvSpPr>
          <p:nvPr>
            <p:ph type="title"/>
          </p:nvPr>
        </p:nvSpPr>
        <p:spPr>
          <a:xfrm>
            <a:off x="1412415" y="748289"/>
            <a:ext cx="8958649" cy="694570"/>
          </a:xfrm>
        </p:spPr>
        <p:txBody>
          <a:bodyPr>
            <a:normAutofit fontScale="90000"/>
          </a:bodyPr>
          <a:lstStyle/>
          <a:p>
            <a:pPr algn="ctr"/>
            <a:r>
              <a:rPr lang="fr-FR" b="1" dirty="0">
                <a:latin typeface="Trebuchet MS" panose="020B0603020202020204" pitchFamily="34" charset="0"/>
              </a:rPr>
              <a:t/>
            </a:r>
            <a:br>
              <a:rPr lang="fr-FR" b="1" dirty="0">
                <a:latin typeface="Trebuchet MS" panose="020B0603020202020204" pitchFamily="34" charset="0"/>
              </a:rPr>
            </a:br>
            <a:r>
              <a:rPr lang="fr-FR" b="1" dirty="0">
                <a:latin typeface="Trebuchet MS" panose="020B0603020202020204" pitchFamily="34" charset="0"/>
              </a:rPr>
              <a:t/>
            </a:r>
            <a:br>
              <a:rPr lang="fr-FR" b="1" dirty="0">
                <a:latin typeface="Trebuchet MS" panose="020B0603020202020204" pitchFamily="34" charset="0"/>
              </a:rPr>
            </a:br>
            <a:r>
              <a:rPr lang="fr-FR" b="1" dirty="0">
                <a:latin typeface="Trebuchet MS" panose="020B0603020202020204" pitchFamily="34" charset="0"/>
              </a:rPr>
              <a:t/>
            </a:r>
            <a:br>
              <a:rPr lang="fr-FR" b="1" dirty="0">
                <a:latin typeface="Trebuchet MS" panose="020B0603020202020204" pitchFamily="34" charset="0"/>
              </a:rPr>
            </a:br>
            <a:r>
              <a:rPr lang="fr-FR" b="1" dirty="0">
                <a:latin typeface="Trebuchet MS" panose="020B0603020202020204" pitchFamily="34" charset="0"/>
              </a:rPr>
              <a:t/>
            </a:r>
            <a:br>
              <a:rPr lang="fr-FR" b="1" dirty="0">
                <a:latin typeface="Trebuchet MS" panose="020B0603020202020204" pitchFamily="34" charset="0"/>
              </a:rPr>
            </a:br>
            <a:r>
              <a:rPr lang="fr-FR" b="1" dirty="0">
                <a:latin typeface="Trebuchet MS" panose="020B0603020202020204" pitchFamily="34" charset="0"/>
              </a:rPr>
              <a:t/>
            </a:r>
            <a:br>
              <a:rPr lang="fr-FR" b="1" dirty="0">
                <a:latin typeface="Trebuchet MS" panose="020B0603020202020204" pitchFamily="34" charset="0"/>
              </a:rPr>
            </a:br>
            <a:r>
              <a:rPr lang="fr-FR" b="1" dirty="0">
                <a:latin typeface="Trebuchet MS" panose="020B0603020202020204" pitchFamily="34" charset="0"/>
              </a:rPr>
              <a:t/>
            </a:r>
            <a:br>
              <a:rPr lang="fr-FR" b="1" dirty="0">
                <a:latin typeface="Trebuchet MS" panose="020B0603020202020204" pitchFamily="34" charset="0"/>
              </a:rPr>
            </a:br>
            <a:r>
              <a:rPr lang="fr-FR" b="1" dirty="0">
                <a:latin typeface="Trebuchet MS" panose="020B0603020202020204" pitchFamily="34" charset="0"/>
              </a:rPr>
              <a:t/>
            </a:r>
            <a:br>
              <a:rPr lang="fr-FR" b="1" dirty="0">
                <a:latin typeface="Trebuchet MS" panose="020B0603020202020204" pitchFamily="34" charset="0"/>
              </a:rPr>
            </a:br>
            <a:r>
              <a:rPr lang="fr-FR" b="1" dirty="0">
                <a:latin typeface="Trebuchet MS" panose="020B0603020202020204" pitchFamily="34" charset="0"/>
              </a:rPr>
              <a:t>3.2.5- CANEVAS DU PROJET DE FORMATION  </a:t>
            </a:r>
            <a:r>
              <a:rPr lang="fr-CA" b="1" dirty="0">
                <a:latin typeface="Trebuchet MS" panose="020B0603020202020204" pitchFamily="34" charset="0"/>
              </a:rPr>
              <a:t> </a:t>
            </a:r>
            <a:endParaRPr lang="fr-FR" b="1" dirty="0">
              <a:latin typeface="Trebuchet MS" panose="020B0603020202020204" pitchFamily="34" charset="0"/>
            </a:endParaRPr>
          </a:p>
        </p:txBody>
      </p:sp>
      <p:sp>
        <p:nvSpPr>
          <p:cNvPr id="3" name="Espace réservé du contenu 2">
            <a:extLst>
              <a:ext uri="{FF2B5EF4-FFF2-40B4-BE49-F238E27FC236}">
                <a16:creationId xmlns:a16="http://schemas.microsoft.com/office/drawing/2014/main" xmlns="" id="{316BC983-4801-2B74-23EE-A29F5B5566D8}"/>
              </a:ext>
            </a:extLst>
          </p:cNvPr>
          <p:cNvSpPr>
            <a:spLocks noGrp="1"/>
          </p:cNvSpPr>
          <p:nvPr>
            <p:ph idx="1"/>
          </p:nvPr>
        </p:nvSpPr>
        <p:spPr>
          <a:xfrm>
            <a:off x="1113719" y="3140766"/>
            <a:ext cx="10374658" cy="2814844"/>
          </a:xfrm>
        </p:spPr>
        <p:txBody>
          <a:bodyPr>
            <a:noAutofit/>
          </a:bodyPr>
          <a:lstStyle/>
          <a:p>
            <a:pPr marL="0" indent="0">
              <a:buNone/>
            </a:pPr>
            <a:endParaRPr lang="fr-FR" sz="2000" b="1" u="sng" dirty="0">
              <a:effectLst>
                <a:outerShdw blurRad="38100" dist="38100" dir="2700000" algn="tl">
                  <a:srgbClr val="000000">
                    <a:alpha val="43137"/>
                  </a:srgbClr>
                </a:outerShdw>
              </a:effectLst>
              <a:latin typeface="Trebuchet MS" panose="020B0603020202020204" pitchFamily="34" charset="0"/>
            </a:endParaRPr>
          </a:p>
          <a:p>
            <a:endParaRPr lang="fr-FR" sz="2000" b="1" u="sng" dirty="0">
              <a:effectLst>
                <a:outerShdw blurRad="38100" dist="38100" dir="2700000" algn="tl">
                  <a:srgbClr val="000000">
                    <a:alpha val="43137"/>
                  </a:srgbClr>
                </a:outerShdw>
              </a:effectLst>
              <a:latin typeface="Trebuchet MS" panose="020B0603020202020204" pitchFamily="34" charset="0"/>
            </a:endParaRPr>
          </a:p>
          <a:p>
            <a:pPr marL="0" indent="0" algn="ctr">
              <a:buNone/>
            </a:pPr>
            <a:r>
              <a:rPr lang="fr-FR" sz="2500" dirty="0">
                <a:effectLst>
                  <a:outerShdw blurRad="38100" dist="38100" dir="2700000" algn="tl">
                    <a:srgbClr val="000000">
                      <a:alpha val="43137"/>
                    </a:srgbClr>
                  </a:outerShdw>
                </a:effectLst>
                <a:latin typeface="Trebuchet MS" panose="020B0603020202020204" pitchFamily="34" charset="0"/>
                <a:hlinkClick r:id="rId2" action="ppaction://hlinkfile"/>
              </a:rPr>
              <a:t>CANEVAS DU PROJET DE FORMATION</a:t>
            </a:r>
            <a:endParaRPr lang="fr-FR" sz="2500" u="sng" dirty="0">
              <a:effectLst>
                <a:outerShdw blurRad="38100" dist="38100" dir="2700000" algn="tl">
                  <a:srgbClr val="000000">
                    <a:alpha val="43137"/>
                  </a:srgbClr>
                </a:outerShdw>
              </a:effectLst>
              <a:latin typeface="Trebuchet MS" panose="020B0603020202020204" pitchFamily="34" charset="0"/>
            </a:endParaRPr>
          </a:p>
          <a:p>
            <a:pPr marL="0" indent="0">
              <a:buNone/>
            </a:pPr>
            <a:endParaRPr lang="fr-FR" sz="1000" dirty="0">
              <a:latin typeface="Trebuchet MS" panose="020B0603020202020204" pitchFamily="34" charset="0"/>
            </a:endParaRPr>
          </a:p>
          <a:p>
            <a:pPr marL="0" indent="0">
              <a:buNone/>
            </a:pPr>
            <a:endParaRPr lang="fr-FR" sz="1000" dirty="0">
              <a:latin typeface="Trebuchet MS" panose="020B0603020202020204" pitchFamily="34" charset="0"/>
            </a:endParaRPr>
          </a:p>
          <a:p>
            <a:pPr marL="0" indent="0">
              <a:buNone/>
            </a:pPr>
            <a:endParaRPr lang="fr-FR" sz="2000" dirty="0">
              <a:effectLst>
                <a:outerShdw blurRad="38100" dist="38100" dir="2700000" algn="tl">
                  <a:srgbClr val="000000">
                    <a:alpha val="43137"/>
                  </a:srgbClr>
                </a:outerShdw>
              </a:effectLst>
              <a:latin typeface="Trebuchet MS" panose="020B0603020202020204" pitchFamily="34" charset="0"/>
            </a:endParaRPr>
          </a:p>
        </p:txBody>
      </p:sp>
      <p:sp>
        <p:nvSpPr>
          <p:cNvPr id="7" name="ZoneTexte 6">
            <a:extLst>
              <a:ext uri="{FF2B5EF4-FFF2-40B4-BE49-F238E27FC236}">
                <a16:creationId xmlns:a16="http://schemas.microsoft.com/office/drawing/2014/main" xmlns="" id="{32B6BE53-D2E2-05F6-76A2-BFC456AF5ED5}"/>
              </a:ext>
            </a:extLst>
          </p:cNvPr>
          <p:cNvSpPr txBox="1"/>
          <p:nvPr/>
        </p:nvSpPr>
        <p:spPr>
          <a:xfrm>
            <a:off x="358345" y="1763061"/>
            <a:ext cx="10583563" cy="416461"/>
          </a:xfrm>
          <a:prstGeom prst="rect">
            <a:avLst/>
          </a:prstGeom>
          <a:noFill/>
        </p:spPr>
        <p:txBody>
          <a:bodyPr wrap="square">
            <a:spAutoFit/>
          </a:bodyPr>
          <a:lstStyle/>
          <a:p>
            <a:pPr algn="ctr">
              <a:lnSpc>
                <a:spcPct val="150000"/>
              </a:lnSpc>
            </a:pPr>
            <a:endParaRPr lang="fr-FR" sz="1600" dirty="0">
              <a:latin typeface="Trebuchet MS" panose="020B0603020202020204" pitchFamily="34" charset="0"/>
            </a:endParaRPr>
          </a:p>
        </p:txBody>
      </p:sp>
      <p:sp>
        <p:nvSpPr>
          <p:cNvPr id="5" name="ZoneTexte 4">
            <a:extLst>
              <a:ext uri="{FF2B5EF4-FFF2-40B4-BE49-F238E27FC236}">
                <a16:creationId xmlns:a16="http://schemas.microsoft.com/office/drawing/2014/main" xmlns="" id="{625206C7-65E2-2B5A-81C6-56636EA35EB0}"/>
              </a:ext>
            </a:extLst>
          </p:cNvPr>
          <p:cNvSpPr txBox="1"/>
          <p:nvPr/>
        </p:nvSpPr>
        <p:spPr>
          <a:xfrm>
            <a:off x="563776" y="2391419"/>
            <a:ext cx="9457553" cy="459036"/>
          </a:xfrm>
          <a:prstGeom prst="rect">
            <a:avLst/>
          </a:prstGeom>
          <a:noFill/>
        </p:spPr>
        <p:txBody>
          <a:bodyPr wrap="square">
            <a:spAutoFit/>
          </a:bodyPr>
          <a:lstStyle/>
          <a:p>
            <a:pPr marL="0" indent="0">
              <a:lnSpc>
                <a:spcPct val="150000"/>
              </a:lnSpc>
              <a:buNone/>
            </a:pPr>
            <a:r>
              <a:rPr lang="fr-FR" sz="1800" dirty="0"/>
              <a:t> </a:t>
            </a:r>
          </a:p>
        </p:txBody>
      </p:sp>
    </p:spTree>
    <p:extLst>
      <p:ext uri="{BB962C8B-B14F-4D97-AF65-F5344CB8AC3E}">
        <p14:creationId xmlns:p14="http://schemas.microsoft.com/office/powerpoint/2010/main" val="59315949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381662" y="535926"/>
            <a:ext cx="11208028" cy="1364436"/>
          </a:xfrm>
        </p:spPr>
        <p:txBody>
          <a:bodyPr>
            <a:normAutofit fontScale="90000"/>
          </a:bodyPr>
          <a:lstStyle/>
          <a:p>
            <a:pPr algn="ctr"/>
            <a:r>
              <a:rPr lang="fr-FR" i="1" dirty="0">
                <a:ln>
                  <a:solidFill>
                    <a:schemeClr val="tx1"/>
                  </a:solidFill>
                </a:ln>
                <a:solidFill>
                  <a:schemeClr val="accent1">
                    <a:lumMod val="60000"/>
                    <a:lumOff val="40000"/>
                    <a:alpha val="50000"/>
                  </a:schemeClr>
                </a:solidFill>
                <a:effectLst>
                  <a:outerShdw blurRad="50800" dist="50800" dir="5400000" algn="ctr" rotWithShape="0">
                    <a:schemeClr val="tx1"/>
                  </a:outerShdw>
                </a:effectLst>
                <a:latin typeface="Verdana" panose="020B0604030504040204" pitchFamily="34" charset="0"/>
                <a:ea typeface="Verdana" panose="020B0604030504040204" pitchFamily="34" charset="0"/>
                <a:cs typeface="Verdana" panose="020B0604030504040204" pitchFamily="34" charset="0"/>
              </a:rPr>
              <a:t> </a:t>
            </a:r>
            <a:r>
              <a:rPr lang="fr-FR" sz="2800" i="1" dirty="0">
                <a:ln>
                  <a:solidFill>
                    <a:schemeClr val="tx1"/>
                  </a:solidFill>
                </a:ln>
                <a:solidFill>
                  <a:schemeClr val="accent1">
                    <a:lumMod val="60000"/>
                    <a:lumOff val="40000"/>
                    <a:alpha val="50000"/>
                  </a:schemeClr>
                </a:solidFill>
                <a:effectLst>
                  <a:outerShdw blurRad="50800" dist="50800" dir="5400000" algn="ctr" rotWithShape="0">
                    <a:schemeClr val="tx1"/>
                  </a:outerShdw>
                </a:effectLst>
                <a:latin typeface="Verdana" panose="020B0604030504040204" pitchFamily="34" charset="0"/>
                <a:ea typeface="Verdana" panose="020B0604030504040204" pitchFamily="34" charset="0"/>
                <a:cs typeface="Verdana" panose="020B0604030504040204" pitchFamily="34" charset="0"/>
              </a:rPr>
              <a:t/>
            </a:r>
            <a:br>
              <a:rPr lang="fr-FR" sz="2800" i="1" dirty="0">
                <a:ln>
                  <a:solidFill>
                    <a:schemeClr val="tx1"/>
                  </a:solidFill>
                </a:ln>
                <a:solidFill>
                  <a:schemeClr val="accent1">
                    <a:lumMod val="60000"/>
                    <a:lumOff val="40000"/>
                    <a:alpha val="50000"/>
                  </a:schemeClr>
                </a:solidFill>
                <a:effectLst>
                  <a:outerShdw blurRad="50800" dist="50800" dir="5400000" algn="ctr" rotWithShape="0">
                    <a:schemeClr val="tx1"/>
                  </a:outerShdw>
                </a:effectLst>
                <a:latin typeface="Verdana" panose="020B0604030504040204" pitchFamily="34" charset="0"/>
                <a:ea typeface="Verdana" panose="020B0604030504040204" pitchFamily="34" charset="0"/>
                <a:cs typeface="Verdana" panose="020B0604030504040204" pitchFamily="34" charset="0"/>
              </a:rPr>
            </a:br>
            <a:r>
              <a:rPr lang="fr-FR" sz="2900" i="1" dirty="0">
                <a:ln>
                  <a:solidFill>
                    <a:schemeClr val="tx1"/>
                  </a:solidFill>
                </a:ln>
                <a:solidFill>
                  <a:schemeClr val="accent1">
                    <a:lumMod val="60000"/>
                    <a:lumOff val="40000"/>
                    <a:alpha val="50000"/>
                  </a:schemeClr>
                </a:solidFill>
                <a:effectLst>
                  <a:outerShdw blurRad="50800" dist="50800" dir="5400000" algn="ctr" rotWithShape="0">
                    <a:schemeClr val="tx1"/>
                  </a:outerShdw>
                </a:effectLst>
                <a:latin typeface="Verdana" panose="020B0604030504040204" pitchFamily="34" charset="0"/>
                <a:ea typeface="Verdana" panose="020B0604030504040204" pitchFamily="34" charset="0"/>
                <a:cs typeface="Verdana" panose="020B0604030504040204" pitchFamily="34" charset="0"/>
              </a:rPr>
              <a:t> </a:t>
            </a:r>
            <a:br>
              <a:rPr lang="fr-FR" sz="2900" i="1" dirty="0">
                <a:ln>
                  <a:solidFill>
                    <a:schemeClr val="tx1"/>
                  </a:solidFill>
                </a:ln>
                <a:solidFill>
                  <a:schemeClr val="accent1">
                    <a:lumMod val="60000"/>
                    <a:lumOff val="40000"/>
                    <a:alpha val="50000"/>
                  </a:schemeClr>
                </a:solidFill>
                <a:effectLst>
                  <a:outerShdw blurRad="50800" dist="50800" dir="5400000" algn="ctr" rotWithShape="0">
                    <a:schemeClr val="tx1"/>
                  </a:outerShdw>
                </a:effectLst>
                <a:latin typeface="Verdana" panose="020B0604030504040204" pitchFamily="34" charset="0"/>
                <a:ea typeface="Verdana" panose="020B0604030504040204" pitchFamily="34" charset="0"/>
                <a:cs typeface="Verdana" panose="020B0604030504040204" pitchFamily="34" charset="0"/>
              </a:rPr>
            </a:br>
            <a:r>
              <a:rPr lang="fr-FR" sz="2900" i="1" dirty="0">
                <a:ln>
                  <a:solidFill>
                    <a:schemeClr val="tx1"/>
                  </a:solidFill>
                </a:ln>
                <a:solidFill>
                  <a:schemeClr val="accent1">
                    <a:lumMod val="60000"/>
                    <a:lumOff val="40000"/>
                    <a:alpha val="50000"/>
                  </a:schemeClr>
                </a:solidFill>
                <a:effectLst>
                  <a:outerShdw blurRad="50800" dist="50800" dir="5400000" algn="ctr" rotWithShape="0">
                    <a:schemeClr val="tx1"/>
                  </a:outerShdw>
                </a:effectLst>
                <a:latin typeface="Verdana" panose="020B0604030504040204" pitchFamily="34" charset="0"/>
                <a:ea typeface="Verdana" panose="020B0604030504040204" pitchFamily="34" charset="0"/>
                <a:cs typeface="Verdana" panose="020B0604030504040204" pitchFamily="34" charset="0"/>
              </a:rPr>
              <a:t/>
            </a:r>
            <a:br>
              <a:rPr lang="fr-FR" sz="2900" i="1" dirty="0">
                <a:ln>
                  <a:solidFill>
                    <a:schemeClr val="tx1"/>
                  </a:solidFill>
                </a:ln>
                <a:solidFill>
                  <a:schemeClr val="accent1">
                    <a:lumMod val="60000"/>
                    <a:lumOff val="40000"/>
                    <a:alpha val="50000"/>
                  </a:schemeClr>
                </a:solidFill>
                <a:effectLst>
                  <a:outerShdw blurRad="50800" dist="50800" dir="5400000" algn="ctr" rotWithShape="0">
                    <a:schemeClr val="tx1"/>
                  </a:outerShdw>
                </a:effectLst>
                <a:latin typeface="Verdana" panose="020B0604030504040204" pitchFamily="34" charset="0"/>
                <a:ea typeface="Verdana" panose="020B0604030504040204" pitchFamily="34" charset="0"/>
                <a:cs typeface="Verdana" panose="020B0604030504040204" pitchFamily="34" charset="0"/>
              </a:rPr>
            </a:br>
            <a:r>
              <a:rPr lang="fr-FR" sz="2900" i="1" dirty="0">
                <a:ln>
                  <a:solidFill>
                    <a:schemeClr val="tx1"/>
                  </a:solidFill>
                </a:ln>
                <a:solidFill>
                  <a:schemeClr val="accent1">
                    <a:lumMod val="60000"/>
                    <a:lumOff val="40000"/>
                    <a:alpha val="50000"/>
                  </a:schemeClr>
                </a:solidFill>
                <a:effectLst>
                  <a:outerShdw blurRad="50800" dist="50800" dir="5400000" algn="ctr" rotWithShape="0">
                    <a:schemeClr val="tx1"/>
                  </a:outerShdw>
                </a:effectLst>
                <a:latin typeface="Verdana" panose="020B0604030504040204" pitchFamily="34" charset="0"/>
                <a:ea typeface="Verdana" panose="020B0604030504040204" pitchFamily="34" charset="0"/>
                <a:cs typeface="Verdana" panose="020B0604030504040204" pitchFamily="34" charset="0"/>
              </a:rPr>
              <a:t/>
            </a:r>
            <a:br>
              <a:rPr lang="fr-FR" sz="2900" i="1" dirty="0">
                <a:ln>
                  <a:solidFill>
                    <a:schemeClr val="tx1"/>
                  </a:solidFill>
                </a:ln>
                <a:solidFill>
                  <a:schemeClr val="accent1">
                    <a:lumMod val="60000"/>
                    <a:lumOff val="40000"/>
                    <a:alpha val="50000"/>
                  </a:schemeClr>
                </a:solidFill>
                <a:effectLst>
                  <a:outerShdw blurRad="50800" dist="50800" dir="5400000" algn="ctr" rotWithShape="0">
                    <a:schemeClr val="tx1"/>
                  </a:outerShdw>
                </a:effectLst>
                <a:latin typeface="Verdana" panose="020B0604030504040204" pitchFamily="34" charset="0"/>
                <a:ea typeface="Verdana" panose="020B0604030504040204" pitchFamily="34" charset="0"/>
                <a:cs typeface="Verdana" panose="020B0604030504040204" pitchFamily="34" charset="0"/>
              </a:rPr>
            </a:br>
            <a:r>
              <a:rPr lang="fr-FR" sz="2900" i="1" dirty="0">
                <a:ln>
                  <a:solidFill>
                    <a:schemeClr val="tx1"/>
                  </a:solidFill>
                </a:ln>
                <a:solidFill>
                  <a:schemeClr val="accent1">
                    <a:lumMod val="60000"/>
                    <a:lumOff val="40000"/>
                    <a:alpha val="50000"/>
                  </a:schemeClr>
                </a:solidFill>
                <a:effectLst>
                  <a:outerShdw blurRad="50800" dist="50800" dir="5400000" algn="ctr" rotWithShape="0">
                    <a:schemeClr val="tx1"/>
                  </a:outerShdw>
                </a:effectLst>
                <a:latin typeface="Verdana" panose="020B0604030504040204" pitchFamily="34" charset="0"/>
                <a:ea typeface="Verdana" panose="020B0604030504040204" pitchFamily="34" charset="0"/>
                <a:cs typeface="Verdana" panose="020B0604030504040204" pitchFamily="34" charset="0"/>
              </a:rPr>
              <a:t/>
            </a:r>
            <a:br>
              <a:rPr lang="fr-FR" sz="2900" i="1" dirty="0">
                <a:ln>
                  <a:solidFill>
                    <a:schemeClr val="tx1"/>
                  </a:solidFill>
                </a:ln>
                <a:solidFill>
                  <a:schemeClr val="accent1">
                    <a:lumMod val="60000"/>
                    <a:lumOff val="40000"/>
                    <a:alpha val="50000"/>
                  </a:schemeClr>
                </a:solidFill>
                <a:effectLst>
                  <a:outerShdw blurRad="50800" dist="50800" dir="5400000" algn="ctr" rotWithShape="0">
                    <a:schemeClr val="tx1"/>
                  </a:outerShdw>
                </a:effectLst>
                <a:latin typeface="Verdana" panose="020B0604030504040204" pitchFamily="34" charset="0"/>
                <a:ea typeface="Verdana" panose="020B0604030504040204" pitchFamily="34" charset="0"/>
                <a:cs typeface="Verdana" panose="020B0604030504040204" pitchFamily="34" charset="0"/>
              </a:rPr>
            </a:br>
            <a:r>
              <a:rPr lang="fr-CA" sz="2700" b="1" dirty="0">
                <a:ln>
                  <a:solidFill>
                    <a:srgbClr val="000000"/>
                  </a:solidFill>
                </a:ln>
                <a:effectLst>
                  <a:outerShdw blurRad="53975" dist="22860" dir="5400000" algn="tl" rotWithShape="0">
                    <a:srgbClr val="000000">
                      <a:alpha val="55000"/>
                    </a:srgbClr>
                  </a:outerShdw>
                </a:effectLst>
                <a:latin typeface="Trebuchet MS" panose="020B0603020202020204" pitchFamily="34" charset="0"/>
              </a:rPr>
              <a:t/>
            </a:r>
            <a:br>
              <a:rPr lang="fr-CA" sz="2700" b="1" dirty="0">
                <a:ln>
                  <a:solidFill>
                    <a:srgbClr val="000000"/>
                  </a:solidFill>
                </a:ln>
                <a:effectLst>
                  <a:outerShdw blurRad="53975" dist="22860" dir="5400000" algn="tl" rotWithShape="0">
                    <a:srgbClr val="000000">
                      <a:alpha val="55000"/>
                    </a:srgbClr>
                  </a:outerShdw>
                </a:effectLst>
                <a:latin typeface="Trebuchet MS" panose="020B0603020202020204" pitchFamily="34" charset="0"/>
              </a:rPr>
            </a:br>
            <a:r>
              <a:rPr lang="fr-FR" sz="2700" b="1" dirty="0">
                <a:latin typeface="Trebuchet MS" panose="020B0603020202020204" pitchFamily="34" charset="0"/>
              </a:rPr>
              <a:t>HOMOLOGATION</a:t>
            </a:r>
            <a:br>
              <a:rPr lang="fr-FR" sz="2700" b="1" dirty="0">
                <a:latin typeface="Trebuchet MS" panose="020B0603020202020204" pitchFamily="34" charset="0"/>
              </a:rPr>
            </a:br>
            <a:r>
              <a:rPr lang="fr-FR" sz="2700" b="1" dirty="0">
                <a:latin typeface="Trebuchet MS" panose="020B0603020202020204" pitchFamily="34" charset="0"/>
              </a:rPr>
              <a:t>Consultation officielle DU «Projet de formation» auprès</a:t>
            </a:r>
            <a:br>
              <a:rPr lang="fr-FR" sz="2700" b="1" dirty="0">
                <a:latin typeface="Trebuchet MS" panose="020B0603020202020204" pitchFamily="34" charset="0"/>
              </a:rPr>
            </a:br>
            <a:endParaRPr lang="fr-FR" sz="2700" b="1" dirty="0">
              <a:latin typeface="Trebuchet MS" panose="020B0603020202020204" pitchFamily="34" charset="0"/>
              <a:ea typeface="Verdana" panose="020B0604030504040204" pitchFamily="34" charset="0"/>
              <a:cs typeface="Verdana" panose="020B0604030504040204" pitchFamily="34" charset="0"/>
            </a:endParaRPr>
          </a:p>
        </p:txBody>
      </p:sp>
      <p:graphicFrame>
        <p:nvGraphicFramePr>
          <p:cNvPr id="6" name="Espace réservé du contenu 5"/>
          <p:cNvGraphicFramePr>
            <a:graphicFrameLocks/>
          </p:cNvGraphicFramePr>
          <p:nvPr>
            <p:custDataLst>
              <p:tags r:id="rId1"/>
            </p:custDataLst>
            <p:extLst>
              <p:ext uri="{D42A27DB-BD31-4B8C-83A1-F6EECF244321}">
                <p14:modId xmlns:p14="http://schemas.microsoft.com/office/powerpoint/2010/main" val="2942316731"/>
              </p:ext>
            </p:extLst>
          </p:nvPr>
        </p:nvGraphicFramePr>
        <p:xfrm>
          <a:off x="1542694" y="2361538"/>
          <a:ext cx="9527027" cy="442171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Ellipse 2">
            <a:extLst>
              <a:ext uri="{FF2B5EF4-FFF2-40B4-BE49-F238E27FC236}">
                <a16:creationId xmlns:a16="http://schemas.microsoft.com/office/drawing/2014/main" xmlns="" id="{78FC3EF4-0D0E-807D-DDC6-DDE06D698E7F}"/>
              </a:ext>
            </a:extLst>
          </p:cNvPr>
          <p:cNvSpPr/>
          <p:nvPr/>
        </p:nvSpPr>
        <p:spPr>
          <a:xfrm>
            <a:off x="1766454" y="2361538"/>
            <a:ext cx="2015837" cy="1961080"/>
          </a:xfrm>
          <a:prstGeom prst="ellipse">
            <a:avLst/>
          </a:prstGeom>
          <a:blipFill rotWithShape="0">
            <a:blip r:embed="rId8"/>
            <a:stretch>
              <a:fillRect/>
            </a:stretch>
          </a:blipFill>
        </p:spPr>
        <p:style>
          <a:lnRef idx="2">
            <a:schemeClr val="lt1">
              <a:hueOff val="0"/>
              <a:satOff val="0"/>
              <a:lumOff val="0"/>
              <a:alphaOff val="0"/>
            </a:schemeClr>
          </a:lnRef>
          <a:fillRef idx="1">
            <a:scrgbClr r="0" g="0" b="0"/>
          </a:fillRef>
          <a:effectRef idx="0">
            <a:schemeClr val="accent1">
              <a:tint val="50000"/>
              <a:hueOff val="0"/>
              <a:satOff val="0"/>
              <a:lumOff val="0"/>
              <a:alphaOff val="0"/>
            </a:schemeClr>
          </a:effectRef>
          <a:fontRef idx="minor">
            <a:schemeClr val="lt1">
              <a:hueOff val="0"/>
              <a:satOff val="0"/>
              <a:lumOff val="0"/>
              <a:alphaOff val="0"/>
            </a:schemeClr>
          </a:fontRef>
        </p:style>
        <p:txBody>
          <a:bodyPr/>
          <a:lstStyle/>
          <a:p>
            <a:endParaRPr lang="fr-FR" dirty="0"/>
          </a:p>
        </p:txBody>
      </p:sp>
      <p:sp>
        <p:nvSpPr>
          <p:cNvPr id="4" name="Ellipse 3">
            <a:extLst>
              <a:ext uri="{FF2B5EF4-FFF2-40B4-BE49-F238E27FC236}">
                <a16:creationId xmlns:a16="http://schemas.microsoft.com/office/drawing/2014/main" xmlns="" id="{F62415BE-D080-15C0-3E0B-ABB7EA61635B}"/>
              </a:ext>
            </a:extLst>
          </p:cNvPr>
          <p:cNvSpPr/>
          <p:nvPr/>
        </p:nvSpPr>
        <p:spPr>
          <a:xfrm>
            <a:off x="1828798" y="4772892"/>
            <a:ext cx="2306781" cy="1982650"/>
          </a:xfrm>
          <a:prstGeom prst="ellipse">
            <a:avLst/>
          </a:prstGeom>
          <a:blipFill rotWithShape="0">
            <a:blip r:embed="rId9"/>
            <a:stretch>
              <a:fillRect/>
            </a:stretch>
          </a:blipFill>
        </p:spPr>
        <p:style>
          <a:lnRef idx="2">
            <a:schemeClr val="lt1">
              <a:hueOff val="0"/>
              <a:satOff val="0"/>
              <a:lumOff val="0"/>
              <a:alphaOff val="0"/>
            </a:schemeClr>
          </a:lnRef>
          <a:fillRef idx="1">
            <a:scrgbClr r="0" g="0" b="0"/>
          </a:fillRef>
          <a:effectRef idx="0">
            <a:schemeClr val="accent1">
              <a:tint val="50000"/>
              <a:hueOff val="0"/>
              <a:satOff val="0"/>
              <a:lumOff val="0"/>
              <a:alphaOff val="0"/>
            </a:schemeClr>
          </a:effectRef>
          <a:fontRef idx="minor">
            <a:schemeClr val="lt1">
              <a:hueOff val="0"/>
              <a:satOff val="0"/>
              <a:lumOff val="0"/>
              <a:alphaOff val="0"/>
            </a:schemeClr>
          </a:fontRef>
        </p:style>
      </p:sp>
    </p:spTree>
    <p:extLst>
      <p:ext uri="{BB962C8B-B14F-4D97-AF65-F5344CB8AC3E}">
        <p14:creationId xmlns:p14="http://schemas.microsoft.com/office/powerpoint/2010/main" val="208075402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536029" y="802986"/>
            <a:ext cx="11540358" cy="5683341"/>
          </a:xfrm>
        </p:spPr>
        <p:txBody>
          <a:bodyPr>
            <a:normAutofit/>
          </a:bodyPr>
          <a:lstStyle/>
          <a:p>
            <a:pPr>
              <a:buFont typeface="Wingdings" panose="05000000000000000000" pitchFamily="2" charset="2"/>
              <a:buChar char="v"/>
            </a:pPr>
            <a:endParaRPr lang="fr-FR" sz="2800" dirty="0"/>
          </a:p>
          <a:p>
            <a:pPr algn="ctr">
              <a:buFont typeface="Wingdings" panose="05000000000000000000" pitchFamily="2" charset="2"/>
              <a:buChar char="q"/>
            </a:pPr>
            <a:endParaRPr lang="fr-FR" sz="2300" dirty="0"/>
          </a:p>
        </p:txBody>
      </p:sp>
      <p:sp>
        <p:nvSpPr>
          <p:cNvPr id="7" name="Rectangle 6"/>
          <p:cNvSpPr/>
          <p:nvPr/>
        </p:nvSpPr>
        <p:spPr>
          <a:xfrm>
            <a:off x="378002" y="1879950"/>
            <a:ext cx="11204811" cy="4569905"/>
          </a:xfrm>
          <a:prstGeom prst="rect">
            <a:avLst/>
          </a:prstGeom>
        </p:spPr>
        <p:txBody>
          <a:bodyPr wrap="square">
            <a:spAutoFit/>
          </a:bodyPr>
          <a:lstStyle/>
          <a:p>
            <a:pPr marL="285750" lvl="0" indent="-285750">
              <a:buFont typeface="Wingdings" panose="05000000000000000000" pitchFamily="2" charset="2"/>
              <a:buChar char="q"/>
            </a:pPr>
            <a:r>
              <a:rPr lang="fr-CA" sz="2200" dirty="0">
                <a:effectLst>
                  <a:outerShdw blurRad="38100" dist="38100" dir="2700000" algn="tl">
                    <a:srgbClr val="000000">
                      <a:alpha val="43137"/>
                    </a:srgbClr>
                  </a:outerShdw>
                </a:effectLst>
                <a:latin typeface="Trebuchet MS" panose="020B0603020202020204" pitchFamily="34" charset="0"/>
              </a:rPr>
              <a:t>Ensemble cohérent de </a:t>
            </a:r>
            <a:r>
              <a:rPr lang="fr-CA" sz="2200" b="1" dirty="0">
                <a:effectLst>
                  <a:outerShdw blurRad="38100" dist="38100" dir="2700000" algn="tl">
                    <a:srgbClr val="000000">
                      <a:alpha val="43137"/>
                    </a:srgbClr>
                  </a:outerShdw>
                </a:effectLst>
                <a:latin typeface="Trebuchet MS" panose="020B0603020202020204" pitchFamily="34" charset="0"/>
              </a:rPr>
              <a:t>compétences</a:t>
            </a:r>
            <a:r>
              <a:rPr lang="fr-CA" sz="2200" dirty="0">
                <a:effectLst>
                  <a:outerShdw blurRad="38100" dist="38100" dir="2700000" algn="tl">
                    <a:srgbClr val="000000">
                      <a:alpha val="43137"/>
                    </a:srgbClr>
                  </a:outerShdw>
                </a:effectLst>
                <a:latin typeface="Trebuchet MS" panose="020B0603020202020204" pitchFamily="34" charset="0"/>
              </a:rPr>
              <a:t> à acquérir; il est formulé par </a:t>
            </a:r>
            <a:r>
              <a:rPr lang="fr-CA" sz="2200" b="1" dirty="0">
                <a:effectLst>
                  <a:outerShdw blurRad="38100" dist="38100" dir="2700000" algn="tl">
                    <a:srgbClr val="000000">
                      <a:alpha val="43137"/>
                    </a:srgbClr>
                  </a:outerShdw>
                </a:effectLst>
                <a:latin typeface="Trebuchet MS" panose="020B0603020202020204" pitchFamily="34" charset="0"/>
              </a:rPr>
              <a:t>objectifs opérationnels</a:t>
            </a:r>
            <a:r>
              <a:rPr lang="fr-CA" sz="2200" dirty="0">
                <a:effectLst>
                  <a:outerShdw blurRad="38100" dist="38100" dir="2700000" algn="tl">
                    <a:srgbClr val="000000">
                      <a:alpha val="43137"/>
                    </a:srgbClr>
                  </a:outerShdw>
                </a:effectLst>
                <a:latin typeface="Trebuchet MS" panose="020B0603020202020204" pitchFamily="34" charset="0"/>
              </a:rPr>
              <a:t>, et découpés en </a:t>
            </a:r>
            <a:r>
              <a:rPr lang="fr-CA" sz="2200" b="1" dirty="0">
                <a:effectLst>
                  <a:outerShdw blurRad="38100" dist="38100" dir="2700000" algn="tl">
                    <a:srgbClr val="000000">
                      <a:alpha val="43137"/>
                    </a:srgbClr>
                  </a:outerShdw>
                </a:effectLst>
                <a:latin typeface="Trebuchet MS" panose="020B0603020202020204" pitchFamily="34" charset="0"/>
              </a:rPr>
              <a:t>modules</a:t>
            </a:r>
            <a:r>
              <a:rPr lang="fr-CA" sz="2200" dirty="0">
                <a:effectLst>
                  <a:outerShdw blurRad="38100" dist="38100" dir="2700000" algn="tl">
                    <a:srgbClr val="000000">
                      <a:alpha val="43137"/>
                    </a:srgbClr>
                  </a:outerShdw>
                </a:effectLst>
                <a:latin typeface="Trebuchet MS" panose="020B0603020202020204" pitchFamily="34" charset="0"/>
              </a:rPr>
              <a:t>.</a:t>
            </a:r>
          </a:p>
          <a:p>
            <a:pPr lvl="0"/>
            <a:endParaRPr lang="fr-CA" sz="1600" dirty="0">
              <a:effectLst>
                <a:outerShdw blurRad="38100" dist="38100" dir="2700000" algn="tl">
                  <a:srgbClr val="000000">
                    <a:alpha val="43137"/>
                  </a:srgbClr>
                </a:outerShdw>
              </a:effectLst>
              <a:latin typeface="Trebuchet MS" panose="020B0603020202020204" pitchFamily="34" charset="0"/>
            </a:endParaRPr>
          </a:p>
          <a:p>
            <a:pPr marL="285750" indent="-285750">
              <a:buFont typeface="Wingdings" panose="05000000000000000000" pitchFamily="2" charset="2"/>
              <a:buChar char="q"/>
            </a:pPr>
            <a:r>
              <a:rPr lang="fr-CA" sz="2200" dirty="0">
                <a:effectLst>
                  <a:outerShdw blurRad="38100" dist="38100" dir="2700000" algn="tl">
                    <a:srgbClr val="000000">
                      <a:alpha val="43137"/>
                    </a:srgbClr>
                  </a:outerShdw>
                </a:effectLst>
                <a:latin typeface="Trebuchet MS" panose="020B0603020202020204" pitchFamily="34" charset="0"/>
              </a:rPr>
              <a:t>Il inclut aussi des </a:t>
            </a:r>
            <a:r>
              <a:rPr lang="fr-CA" sz="2200" b="1" dirty="0">
                <a:effectLst>
                  <a:outerShdw blurRad="38100" dist="38100" dir="2700000" algn="tl">
                    <a:srgbClr val="000000">
                      <a:alpha val="43137"/>
                    </a:srgbClr>
                  </a:outerShdw>
                </a:effectLst>
                <a:latin typeface="Trebuchet MS" panose="020B0603020202020204" pitchFamily="34" charset="0"/>
              </a:rPr>
              <a:t>suggestions pédagogiques </a:t>
            </a:r>
            <a:r>
              <a:rPr lang="fr-CA" sz="2200" dirty="0">
                <a:effectLst>
                  <a:outerShdw blurRad="38100" dist="38100" dir="2700000" algn="tl">
                    <a:srgbClr val="000000">
                      <a:alpha val="43137"/>
                    </a:srgbClr>
                  </a:outerShdw>
                </a:effectLst>
                <a:latin typeface="Trebuchet MS" panose="020B0603020202020204" pitchFamily="34" charset="0"/>
              </a:rPr>
              <a:t>qui en facilitent la mise en œuvre par les formateurs.</a:t>
            </a:r>
          </a:p>
          <a:p>
            <a:endParaRPr lang="fr-CA" sz="1400" dirty="0">
              <a:effectLst>
                <a:outerShdw blurRad="38100" dist="38100" dir="2700000" algn="tl">
                  <a:srgbClr val="000000">
                    <a:alpha val="43137"/>
                  </a:srgbClr>
                </a:outerShdw>
              </a:effectLst>
              <a:latin typeface="Trebuchet MS" panose="020B0603020202020204" pitchFamily="34" charset="0"/>
            </a:endParaRPr>
          </a:p>
          <a:p>
            <a:pPr marL="285750" lvl="0" indent="-285750">
              <a:buFont typeface="Wingdings" panose="05000000000000000000" pitchFamily="2" charset="2"/>
              <a:buChar char="q"/>
            </a:pPr>
            <a:r>
              <a:rPr lang="fr-FR" sz="2200" dirty="0">
                <a:effectLst>
                  <a:outerShdw blurRad="38100" dist="38100" dir="2700000" algn="tl">
                    <a:srgbClr val="000000">
                      <a:alpha val="43137"/>
                    </a:srgbClr>
                  </a:outerShdw>
                </a:effectLst>
                <a:latin typeface="Trebuchet MS" panose="020B0603020202020204" pitchFamily="34" charset="0"/>
                <a:cs typeface="Arial" panose="020B0604020202020204" pitchFamily="34" charset="0"/>
              </a:rPr>
              <a:t>Comme leur intitulé l’indique, les suggestions pédagogiques ont un caractère indicatif, elles viennent enrichir le contenu du programme d’études, sont destinées au formateur et visent à l’aider :</a:t>
            </a:r>
          </a:p>
          <a:p>
            <a:pPr lvl="0"/>
            <a:endParaRPr lang="fr-FR" sz="1200" dirty="0">
              <a:effectLst>
                <a:outerShdw blurRad="38100" dist="38100" dir="2700000" algn="tl">
                  <a:srgbClr val="000000">
                    <a:alpha val="43137"/>
                  </a:srgbClr>
                </a:outerShdw>
              </a:effectLst>
              <a:latin typeface="Trebuchet MS" panose="020B0603020202020204" pitchFamily="34" charset="0"/>
              <a:cs typeface="Arial" panose="020B0604020202020204" pitchFamily="34" charset="0"/>
            </a:endParaRPr>
          </a:p>
          <a:p>
            <a:pPr lvl="0">
              <a:lnSpc>
                <a:spcPct val="150000"/>
              </a:lnSpc>
            </a:pPr>
            <a:r>
              <a:rPr lang="fr-FR" sz="2200" dirty="0">
                <a:effectLst>
                  <a:outerShdw blurRad="38100" dist="38100" dir="2700000" algn="tl">
                    <a:srgbClr val="000000">
                      <a:alpha val="43137"/>
                    </a:srgbClr>
                  </a:outerShdw>
                </a:effectLst>
                <a:latin typeface="Trebuchet MS" panose="020B0603020202020204" pitchFamily="34" charset="0"/>
                <a:cs typeface="Arial" panose="020B0604020202020204" pitchFamily="34" charset="0"/>
              </a:rPr>
              <a:t>- Dans la compréhension de la nature et de l’ampleur de la compétence ;</a:t>
            </a:r>
          </a:p>
          <a:p>
            <a:pPr lvl="0">
              <a:lnSpc>
                <a:spcPct val="150000"/>
              </a:lnSpc>
            </a:pPr>
            <a:r>
              <a:rPr lang="fr-FR" sz="2200" dirty="0">
                <a:effectLst>
                  <a:outerShdw blurRad="38100" dist="38100" dir="2700000" algn="tl">
                    <a:srgbClr val="000000">
                      <a:alpha val="43137"/>
                    </a:srgbClr>
                  </a:outerShdw>
                </a:effectLst>
                <a:latin typeface="Trebuchet MS" panose="020B0603020202020204" pitchFamily="34" charset="0"/>
                <a:cs typeface="Arial" panose="020B0604020202020204" pitchFamily="34" charset="0"/>
              </a:rPr>
              <a:t>- Dans la planification des activités d’enseignement et d’apprentissage devant favoriser</a:t>
            </a:r>
          </a:p>
          <a:p>
            <a:pPr lvl="0">
              <a:lnSpc>
                <a:spcPct val="150000"/>
              </a:lnSpc>
            </a:pPr>
            <a:r>
              <a:rPr lang="fr-FR" sz="2200" dirty="0">
                <a:effectLst>
                  <a:outerShdw blurRad="38100" dist="38100" dir="2700000" algn="tl">
                    <a:srgbClr val="000000">
                      <a:alpha val="43137"/>
                    </a:srgbClr>
                  </a:outerShdw>
                </a:effectLst>
                <a:latin typeface="Trebuchet MS" panose="020B0603020202020204" pitchFamily="34" charset="0"/>
                <a:cs typeface="Arial" panose="020B0604020202020204" pitchFamily="34" charset="0"/>
              </a:rPr>
              <a:t>  l’acquisition de la compétence.</a:t>
            </a:r>
            <a:endParaRPr lang="fr-CA" sz="2200" dirty="0">
              <a:effectLst>
                <a:outerShdw blurRad="38100" dist="38100" dir="2700000" algn="tl">
                  <a:srgbClr val="000000">
                    <a:alpha val="43137"/>
                  </a:srgbClr>
                </a:outerShdw>
              </a:effectLst>
              <a:latin typeface="Trebuchet MS" panose="020B0603020202020204" pitchFamily="34" charset="0"/>
            </a:endParaRPr>
          </a:p>
        </p:txBody>
      </p:sp>
      <p:sp>
        <p:nvSpPr>
          <p:cNvPr id="8" name="Titre 7">
            <a:extLst>
              <a:ext uri="{FF2B5EF4-FFF2-40B4-BE49-F238E27FC236}">
                <a16:creationId xmlns:a16="http://schemas.microsoft.com/office/drawing/2014/main" xmlns="" id="{54B3FD2B-4F4A-22FE-28C8-D344D0F16C82}"/>
              </a:ext>
            </a:extLst>
          </p:cNvPr>
          <p:cNvSpPr>
            <a:spLocks noGrp="1"/>
          </p:cNvSpPr>
          <p:nvPr>
            <p:ph type="title"/>
          </p:nvPr>
        </p:nvSpPr>
        <p:spPr/>
        <p:txBody>
          <a:bodyPr>
            <a:normAutofit fontScale="90000"/>
          </a:bodyPr>
          <a:lstStyle/>
          <a:p>
            <a:r>
              <a:rPr lang="fr-FR" dirty="0"/>
              <a:t/>
            </a:r>
            <a:br>
              <a:rPr lang="fr-FR" dirty="0"/>
            </a:br>
            <a:r>
              <a:rPr lang="fr-FR" dirty="0"/>
              <a:t/>
            </a:r>
            <a:br>
              <a:rPr lang="fr-FR" dirty="0"/>
            </a:br>
            <a:r>
              <a:rPr lang="fr-FR" dirty="0"/>
              <a:t/>
            </a:r>
            <a:br>
              <a:rPr lang="fr-FR" dirty="0"/>
            </a:br>
            <a:endParaRPr lang="fr-FR" dirty="0"/>
          </a:p>
        </p:txBody>
      </p:sp>
      <p:sp>
        <p:nvSpPr>
          <p:cNvPr id="10" name="ZoneTexte 9">
            <a:extLst>
              <a:ext uri="{FF2B5EF4-FFF2-40B4-BE49-F238E27FC236}">
                <a16:creationId xmlns:a16="http://schemas.microsoft.com/office/drawing/2014/main" xmlns="" id="{1684456B-1573-9238-DE69-8435A484DDBB}"/>
              </a:ext>
            </a:extLst>
          </p:cNvPr>
          <p:cNvSpPr txBox="1"/>
          <p:nvPr/>
        </p:nvSpPr>
        <p:spPr>
          <a:xfrm>
            <a:off x="3165177" y="1024390"/>
            <a:ext cx="6096000" cy="477054"/>
          </a:xfrm>
          <a:prstGeom prst="rect">
            <a:avLst/>
          </a:prstGeom>
          <a:noFill/>
        </p:spPr>
        <p:txBody>
          <a:bodyPr wrap="square">
            <a:spAutoFit/>
          </a:bodyPr>
          <a:lstStyle/>
          <a:p>
            <a:r>
              <a:rPr lang="fr-FR" sz="2500" b="1" dirty="0">
                <a:solidFill>
                  <a:schemeClr val="bg1"/>
                </a:solidFill>
                <a:effectLst>
                  <a:outerShdw blurRad="38100" dist="38100" dir="2700000" algn="tl">
                    <a:srgbClr val="000000">
                      <a:alpha val="43137"/>
                    </a:srgbClr>
                  </a:outerShdw>
                </a:effectLst>
                <a:latin typeface="Trebuchet MS" panose="020B0603020202020204" pitchFamily="34" charset="0"/>
              </a:rPr>
              <a:t>3.3 – PROGRAMME D’ETUDES (PE)</a:t>
            </a:r>
            <a:endParaRPr lang="fr-FR" sz="2500" dirty="0">
              <a:solidFill>
                <a:schemeClr val="bg1"/>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287489759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3183210" y="654029"/>
            <a:ext cx="5720157" cy="597255"/>
          </a:xfrm>
        </p:spPr>
        <p:txBody>
          <a:bodyPr>
            <a:normAutofit/>
          </a:bodyPr>
          <a:lstStyle/>
          <a:p>
            <a:pPr algn="ctr"/>
            <a:r>
              <a:rPr lang="fr-FR" b="1" dirty="0">
                <a:latin typeface="Trebuchet MS" panose="020B0603020202020204" pitchFamily="34" charset="0"/>
              </a:rPr>
              <a:t>Introduction </a:t>
            </a:r>
          </a:p>
        </p:txBody>
      </p:sp>
      <p:sp>
        <p:nvSpPr>
          <p:cNvPr id="3" name="Espace réservé du contenu 2"/>
          <p:cNvSpPr>
            <a:spLocks noGrp="1"/>
          </p:cNvSpPr>
          <p:nvPr>
            <p:ph idx="1"/>
          </p:nvPr>
        </p:nvSpPr>
        <p:spPr>
          <a:xfrm>
            <a:off x="1381912" y="2035053"/>
            <a:ext cx="10299099" cy="4074899"/>
          </a:xfrm>
        </p:spPr>
        <p:txBody>
          <a:bodyPr>
            <a:noAutofit/>
          </a:bodyPr>
          <a:lstStyle/>
          <a:p>
            <a:pPr marL="0" indent="0">
              <a:buNone/>
            </a:pPr>
            <a:endParaRPr lang="fr-FR" sz="2200" dirty="0">
              <a:latin typeface="Trebuchet MS" panose="020B0603020202020204" pitchFamily="34" charset="0"/>
            </a:endParaRPr>
          </a:p>
          <a:p>
            <a:pPr marL="0" indent="0">
              <a:buNone/>
            </a:pPr>
            <a:endParaRPr lang="fr-FR" sz="2200" dirty="0">
              <a:latin typeface="Trebuchet MS" panose="020B0603020202020204" pitchFamily="34" charset="0"/>
            </a:endParaRPr>
          </a:p>
          <a:p>
            <a:pPr marL="0" indent="0">
              <a:buNone/>
            </a:pPr>
            <a:endParaRPr lang="fr-FR" sz="500" dirty="0">
              <a:latin typeface="Trebuchet MS" panose="020B0603020202020204" pitchFamily="34" charset="0"/>
            </a:endParaRPr>
          </a:p>
          <a:p>
            <a:pPr marL="0" indent="0">
              <a:lnSpc>
                <a:spcPct val="150000"/>
              </a:lnSpc>
              <a:buNone/>
            </a:pPr>
            <a:r>
              <a:rPr lang="fr-FR" sz="2200" dirty="0">
                <a:effectLst>
                  <a:outerShdw blurRad="38100" dist="38100" dir="2700000" algn="tl">
                    <a:srgbClr val="000000">
                      <a:alpha val="43137"/>
                    </a:srgbClr>
                  </a:outerShdw>
                </a:effectLst>
                <a:latin typeface="Trebuchet MS" panose="020B0603020202020204" pitchFamily="34" charset="0"/>
              </a:rPr>
              <a:t>Toutes les compétences du métier de formateur à savoir: Planifier une action d’enseignement, gérer et animer un groupe, diffuser une leçon, évaluer les apprentissages pour fin de sanction……etc., ont besoin d’une compétence générale appelée aussi transversale </a:t>
            </a:r>
          </a:p>
          <a:p>
            <a:pPr marL="0" indent="0">
              <a:lnSpc>
                <a:spcPct val="150000"/>
              </a:lnSpc>
              <a:buNone/>
            </a:pPr>
            <a:r>
              <a:rPr lang="fr-FR" sz="2200" dirty="0">
                <a:latin typeface="Trebuchet MS" panose="020B0603020202020204" pitchFamily="34" charset="0"/>
              </a:rPr>
              <a:t>              </a:t>
            </a:r>
          </a:p>
          <a:p>
            <a:pPr marL="0" indent="0">
              <a:buNone/>
            </a:pPr>
            <a:r>
              <a:rPr lang="fr-FR" sz="2200" dirty="0">
                <a:latin typeface="Trebuchet MS" panose="020B0603020202020204" pitchFamily="34" charset="0"/>
              </a:rPr>
              <a:t> </a:t>
            </a:r>
          </a:p>
          <a:p>
            <a:pPr marL="0" indent="0">
              <a:buNone/>
            </a:pPr>
            <a:endParaRPr lang="fr-FR" sz="2200" dirty="0">
              <a:latin typeface="Trebuchet MS" panose="020B0603020202020204" pitchFamily="34" charset="0"/>
            </a:endParaRPr>
          </a:p>
          <a:p>
            <a:pPr marL="0" indent="0">
              <a:buNone/>
            </a:pPr>
            <a:r>
              <a:rPr lang="fr-FR" sz="2200" dirty="0">
                <a:latin typeface="Trebuchet MS" panose="020B0603020202020204" pitchFamily="34" charset="0"/>
              </a:rPr>
              <a:t> </a:t>
            </a:r>
          </a:p>
        </p:txBody>
      </p:sp>
      <p:sp>
        <p:nvSpPr>
          <p:cNvPr id="4" name="Organigramme : Alternative 3">
            <a:extLst>
              <a:ext uri="{FF2B5EF4-FFF2-40B4-BE49-F238E27FC236}">
                <a16:creationId xmlns:a16="http://schemas.microsoft.com/office/drawing/2014/main" xmlns="" id="{4CEFE1D4-2D72-1228-12C0-44B1BA3BC102}"/>
              </a:ext>
            </a:extLst>
          </p:cNvPr>
          <p:cNvSpPr/>
          <p:nvPr/>
        </p:nvSpPr>
        <p:spPr>
          <a:xfrm>
            <a:off x="3335950" y="4816069"/>
            <a:ext cx="6049491" cy="818147"/>
          </a:xfrm>
          <a:prstGeom prst="flowChartAlternateProcess">
            <a:avLst/>
          </a:prstGeom>
          <a:solidFill>
            <a:schemeClr val="accent1">
              <a:lumMod val="10000"/>
              <a:lumOff val="90000"/>
            </a:schemeClr>
          </a:solidFill>
          <a:ln>
            <a:solidFill>
              <a:schemeClr val="accent1">
                <a:lumMod val="10000"/>
                <a:lumOff val="9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lnSpc>
                <a:spcPct val="150000"/>
              </a:lnSpc>
            </a:pPr>
            <a:r>
              <a:rPr lang="fr-FR" sz="2200" b="1" dirty="0">
                <a:solidFill>
                  <a:schemeClr val="tx1"/>
                </a:solidFill>
                <a:effectLst>
                  <a:outerShdw blurRad="38100" dist="38100" dir="2700000" algn="tl">
                    <a:srgbClr val="000000">
                      <a:alpha val="43137"/>
                    </a:srgbClr>
                  </a:outerShdw>
                </a:effectLst>
                <a:latin typeface="Trebuchet MS" panose="020B0603020202020204" pitchFamily="34" charset="0"/>
              </a:rPr>
              <a:t>« EXPLOITER UN PROGRAMME D’ÉTUDES »</a:t>
            </a:r>
          </a:p>
        </p:txBody>
      </p:sp>
    </p:spTree>
    <p:extLst>
      <p:ext uri="{BB962C8B-B14F-4D97-AF65-F5344CB8AC3E}">
        <p14:creationId xmlns:p14="http://schemas.microsoft.com/office/powerpoint/2010/main" val="427900615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xmlns="" id="{66BB6991-105A-B5B0-9038-D960BB8E6BC1}"/>
            </a:ext>
          </a:extLst>
        </p:cNvPr>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xmlns="" id="{FB567647-E5B8-3E85-1E2E-17CC9178EB05}"/>
              </a:ext>
            </a:extLst>
          </p:cNvPr>
          <p:cNvSpPr>
            <a:spLocks noGrp="1"/>
          </p:cNvSpPr>
          <p:nvPr>
            <p:ph idx="1"/>
          </p:nvPr>
        </p:nvSpPr>
        <p:spPr>
          <a:xfrm>
            <a:off x="536029" y="802986"/>
            <a:ext cx="11540358" cy="5683341"/>
          </a:xfrm>
        </p:spPr>
        <p:txBody>
          <a:bodyPr>
            <a:normAutofit/>
          </a:bodyPr>
          <a:lstStyle/>
          <a:p>
            <a:pPr>
              <a:buFont typeface="Wingdings" panose="05000000000000000000" pitchFamily="2" charset="2"/>
              <a:buChar char="v"/>
            </a:pPr>
            <a:endParaRPr lang="fr-FR" sz="2800" dirty="0"/>
          </a:p>
          <a:p>
            <a:pPr algn="ctr">
              <a:buFont typeface="Wingdings" panose="05000000000000000000" pitchFamily="2" charset="2"/>
              <a:buChar char="q"/>
            </a:pPr>
            <a:endParaRPr lang="fr-FR" sz="2300" dirty="0"/>
          </a:p>
        </p:txBody>
      </p:sp>
      <p:sp>
        <p:nvSpPr>
          <p:cNvPr id="7" name="Rectangle 6">
            <a:extLst>
              <a:ext uri="{FF2B5EF4-FFF2-40B4-BE49-F238E27FC236}">
                <a16:creationId xmlns:a16="http://schemas.microsoft.com/office/drawing/2014/main" xmlns="" id="{C49E15C8-01A7-262C-89EB-0EF7421B0D3B}"/>
              </a:ext>
            </a:extLst>
          </p:cNvPr>
          <p:cNvSpPr/>
          <p:nvPr/>
        </p:nvSpPr>
        <p:spPr>
          <a:xfrm>
            <a:off x="378002" y="1879950"/>
            <a:ext cx="11204811" cy="4832092"/>
          </a:xfrm>
          <a:prstGeom prst="rect">
            <a:avLst/>
          </a:prstGeom>
        </p:spPr>
        <p:txBody>
          <a:bodyPr wrap="square">
            <a:spAutoFit/>
          </a:bodyPr>
          <a:lstStyle/>
          <a:p>
            <a:pPr lvl="0"/>
            <a:r>
              <a:rPr lang="fr-CA" sz="2200" dirty="0">
                <a:effectLst>
                  <a:outerShdw blurRad="38100" dist="38100" dir="2700000" algn="tl">
                    <a:srgbClr val="000000">
                      <a:alpha val="43137"/>
                    </a:srgbClr>
                  </a:outerShdw>
                </a:effectLst>
                <a:latin typeface="Trebuchet MS" panose="020B0603020202020204" pitchFamily="34" charset="0"/>
              </a:rPr>
              <a:t>Autrement dit: </a:t>
            </a:r>
            <a:r>
              <a:rPr lang="fr-FR" sz="2200" dirty="0">
                <a:effectLst>
                  <a:outerShdw blurRad="38100" dist="38100" dir="2700000" algn="tl">
                    <a:srgbClr val="000000">
                      <a:alpha val="43137"/>
                    </a:srgbClr>
                  </a:outerShdw>
                </a:effectLst>
                <a:latin typeface="Trebuchet MS" panose="020B0603020202020204" pitchFamily="34" charset="0"/>
              </a:rPr>
              <a:t>Un programme d’études est composé essentiellement </a:t>
            </a:r>
          </a:p>
          <a:p>
            <a:endParaRPr lang="fr-FR" sz="2200" dirty="0">
              <a:effectLst>
                <a:outerShdw blurRad="38100" dist="38100" dir="2700000" algn="tl">
                  <a:srgbClr val="000000">
                    <a:alpha val="43137"/>
                  </a:srgbClr>
                </a:outerShdw>
              </a:effectLst>
              <a:latin typeface="Trebuchet MS" panose="020B0603020202020204" pitchFamily="34" charset="0"/>
            </a:endParaRPr>
          </a:p>
          <a:p>
            <a:pPr marL="342900" indent="-342900">
              <a:buFont typeface="Wingdings" panose="05000000000000000000" pitchFamily="2" charset="2"/>
              <a:buChar char="q"/>
            </a:pPr>
            <a:r>
              <a:rPr lang="fr-FR" sz="2200" u="sng" dirty="0">
                <a:effectLst>
                  <a:outerShdw blurRad="38100" dist="38100" dir="2700000" algn="tl">
                    <a:srgbClr val="000000">
                      <a:alpha val="43137"/>
                    </a:srgbClr>
                  </a:outerShdw>
                </a:effectLst>
                <a:latin typeface="Trebuchet MS" panose="020B0603020202020204" pitchFamily="34" charset="0"/>
              </a:rPr>
              <a:t>Un Objectif opérationnel </a:t>
            </a:r>
            <a:r>
              <a:rPr lang="fr-FR" sz="2200" dirty="0">
                <a:effectLst>
                  <a:outerShdw blurRad="38100" dist="38100" dir="2700000" algn="tl">
                    <a:srgbClr val="000000">
                      <a:alpha val="43137"/>
                    </a:srgbClr>
                  </a:outerShdw>
                </a:effectLst>
                <a:latin typeface="Trebuchet MS" panose="020B0603020202020204" pitchFamily="34" charset="0"/>
              </a:rPr>
              <a:t>: </a:t>
            </a:r>
            <a:br>
              <a:rPr lang="fr-FR" sz="2200" dirty="0">
                <a:effectLst>
                  <a:outerShdw blurRad="38100" dist="38100" dir="2700000" algn="tl">
                    <a:srgbClr val="000000">
                      <a:alpha val="43137"/>
                    </a:srgbClr>
                  </a:outerShdw>
                </a:effectLst>
                <a:latin typeface="Trebuchet MS" panose="020B0603020202020204" pitchFamily="34" charset="0"/>
              </a:rPr>
            </a:br>
            <a:r>
              <a:rPr lang="fr-FR" sz="2200" dirty="0">
                <a:effectLst>
                  <a:outerShdw blurRad="38100" dist="38100" dir="2700000" algn="tl">
                    <a:srgbClr val="000000">
                      <a:alpha val="43137"/>
                    </a:srgbClr>
                  </a:outerShdw>
                </a:effectLst>
                <a:latin typeface="Trebuchet MS" panose="020B0603020202020204" pitchFamily="34" charset="0"/>
              </a:rPr>
              <a:t>Est un objectif pédagogique qui traduit la partie opérationnelle de la compétence à acquérir selon des exigences précises et en termes pratiques pour l’apprentissage, l’enseignement et l’évaluation. Les objectifs opérationnels sont définis en fonction d’un comportement ou d’une situation.</a:t>
            </a:r>
          </a:p>
          <a:p>
            <a:endParaRPr lang="fr-FR" sz="2200" dirty="0">
              <a:effectLst>
                <a:outerShdw blurRad="38100" dist="38100" dir="2700000" algn="tl">
                  <a:srgbClr val="000000">
                    <a:alpha val="43137"/>
                  </a:srgbClr>
                </a:outerShdw>
              </a:effectLst>
              <a:latin typeface="Trebuchet MS" panose="020B0603020202020204" pitchFamily="34" charset="0"/>
            </a:endParaRPr>
          </a:p>
          <a:p>
            <a:pPr marL="342900" indent="-342900">
              <a:buFont typeface="Wingdings" panose="05000000000000000000" pitchFamily="2" charset="2"/>
              <a:buChar char="q"/>
            </a:pPr>
            <a:r>
              <a:rPr lang="fr-FR" sz="2200" u="sng" dirty="0">
                <a:effectLst>
                  <a:outerShdw blurRad="38100" dist="38100" dir="2700000" algn="tl">
                    <a:srgbClr val="000000">
                      <a:alpha val="43137"/>
                    </a:srgbClr>
                  </a:outerShdw>
                </a:effectLst>
                <a:latin typeface="Trebuchet MS" panose="020B0603020202020204" pitchFamily="34" charset="0"/>
              </a:rPr>
              <a:t>Un Module </a:t>
            </a:r>
            <a:r>
              <a:rPr lang="fr-FR" sz="2200" dirty="0">
                <a:effectLst>
                  <a:outerShdw blurRad="38100" dist="38100" dir="2700000" algn="tl">
                    <a:srgbClr val="000000">
                      <a:alpha val="43137"/>
                    </a:srgbClr>
                  </a:outerShdw>
                </a:effectLst>
                <a:latin typeface="Trebuchet MS" panose="020B0603020202020204" pitchFamily="34" charset="0"/>
              </a:rPr>
              <a:t>:</a:t>
            </a:r>
            <a:br>
              <a:rPr lang="fr-FR" sz="2200" dirty="0">
                <a:effectLst>
                  <a:outerShdw blurRad="38100" dist="38100" dir="2700000" algn="tl">
                    <a:srgbClr val="000000">
                      <a:alpha val="43137"/>
                    </a:srgbClr>
                  </a:outerShdw>
                </a:effectLst>
                <a:latin typeface="Trebuchet MS" panose="020B0603020202020204" pitchFamily="34" charset="0"/>
              </a:rPr>
            </a:br>
            <a:r>
              <a:rPr lang="fr-FR" sz="2200" dirty="0">
                <a:effectLst>
                  <a:outerShdw blurRad="38100" dist="38100" dir="2700000" algn="tl">
                    <a:srgbClr val="000000">
                      <a:alpha val="43137"/>
                    </a:srgbClr>
                  </a:outerShdw>
                </a:effectLst>
                <a:latin typeface="Trebuchet MS" panose="020B0603020202020204" pitchFamily="34" charset="0"/>
              </a:rPr>
              <a:t>Est une subdivision autonome d’un programme de formation professionnelle formant un tout cohérent et significatif. Chaque module contient un objectif opérationnel et des suggestions pédagogiques..</a:t>
            </a:r>
          </a:p>
          <a:p>
            <a:pPr lvl="0"/>
            <a:endParaRPr lang="fr-CA" sz="2200" dirty="0">
              <a:effectLst>
                <a:outerShdw blurRad="38100" dist="38100" dir="2700000" algn="tl">
                  <a:srgbClr val="000000">
                    <a:alpha val="43137"/>
                  </a:srgbClr>
                </a:outerShdw>
              </a:effectLst>
              <a:latin typeface="Trebuchet MS" panose="020B0603020202020204" pitchFamily="34" charset="0"/>
            </a:endParaRPr>
          </a:p>
          <a:p>
            <a:pPr lvl="0"/>
            <a:endParaRPr lang="fr-CA" sz="2200" dirty="0">
              <a:effectLst>
                <a:outerShdw blurRad="38100" dist="38100" dir="2700000" algn="tl">
                  <a:srgbClr val="000000">
                    <a:alpha val="43137"/>
                  </a:srgbClr>
                </a:outerShdw>
              </a:effectLst>
              <a:latin typeface="Trebuchet MS" panose="020B0603020202020204" pitchFamily="34" charset="0"/>
            </a:endParaRPr>
          </a:p>
        </p:txBody>
      </p:sp>
      <p:sp>
        <p:nvSpPr>
          <p:cNvPr id="8" name="Titre 7">
            <a:extLst>
              <a:ext uri="{FF2B5EF4-FFF2-40B4-BE49-F238E27FC236}">
                <a16:creationId xmlns:a16="http://schemas.microsoft.com/office/drawing/2014/main" xmlns="" id="{35C857F5-02F7-BE1B-A347-BD6C5D43840C}"/>
              </a:ext>
            </a:extLst>
          </p:cNvPr>
          <p:cNvSpPr>
            <a:spLocks noGrp="1"/>
          </p:cNvSpPr>
          <p:nvPr>
            <p:ph type="title"/>
          </p:nvPr>
        </p:nvSpPr>
        <p:spPr/>
        <p:txBody>
          <a:bodyPr>
            <a:normAutofit fontScale="90000"/>
          </a:bodyPr>
          <a:lstStyle/>
          <a:p>
            <a:r>
              <a:rPr lang="fr-FR" dirty="0"/>
              <a:t/>
            </a:r>
            <a:br>
              <a:rPr lang="fr-FR" dirty="0"/>
            </a:br>
            <a:r>
              <a:rPr lang="fr-FR" dirty="0"/>
              <a:t/>
            </a:r>
            <a:br>
              <a:rPr lang="fr-FR" dirty="0"/>
            </a:br>
            <a:r>
              <a:rPr lang="fr-FR" dirty="0"/>
              <a:t/>
            </a:r>
            <a:br>
              <a:rPr lang="fr-FR" dirty="0"/>
            </a:br>
            <a:endParaRPr lang="fr-FR" dirty="0"/>
          </a:p>
        </p:txBody>
      </p:sp>
      <p:sp>
        <p:nvSpPr>
          <p:cNvPr id="10" name="ZoneTexte 9">
            <a:extLst>
              <a:ext uri="{FF2B5EF4-FFF2-40B4-BE49-F238E27FC236}">
                <a16:creationId xmlns:a16="http://schemas.microsoft.com/office/drawing/2014/main" xmlns="" id="{F172A964-D40A-59C5-C4B8-506C095C290E}"/>
              </a:ext>
            </a:extLst>
          </p:cNvPr>
          <p:cNvSpPr txBox="1"/>
          <p:nvPr/>
        </p:nvSpPr>
        <p:spPr>
          <a:xfrm>
            <a:off x="3165177" y="1024390"/>
            <a:ext cx="6096000" cy="477054"/>
          </a:xfrm>
          <a:prstGeom prst="rect">
            <a:avLst/>
          </a:prstGeom>
          <a:noFill/>
        </p:spPr>
        <p:txBody>
          <a:bodyPr wrap="square">
            <a:spAutoFit/>
          </a:bodyPr>
          <a:lstStyle/>
          <a:p>
            <a:r>
              <a:rPr lang="fr-FR" sz="2500" b="1" dirty="0">
                <a:solidFill>
                  <a:schemeClr val="bg1"/>
                </a:solidFill>
                <a:effectLst>
                  <a:outerShdw blurRad="38100" dist="38100" dir="2700000" algn="tl">
                    <a:srgbClr val="000000">
                      <a:alpha val="43137"/>
                    </a:srgbClr>
                  </a:outerShdw>
                </a:effectLst>
                <a:latin typeface="Trebuchet MS" panose="020B0603020202020204" pitchFamily="34" charset="0"/>
              </a:rPr>
              <a:t>3.3 – PROGRAMME D’ETUDES (PE)</a:t>
            </a:r>
            <a:endParaRPr lang="fr-FR" sz="2500" dirty="0">
              <a:solidFill>
                <a:schemeClr val="bg1"/>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22640495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xmlns="" id="{00C00BC5-B348-030F-AC42-EF814428C5AB}"/>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xmlns="" id="{40A54556-8B5F-E675-EB52-A9B6F25B29C3}"/>
              </a:ext>
            </a:extLst>
          </p:cNvPr>
          <p:cNvSpPr>
            <a:spLocks noGrp="1"/>
          </p:cNvSpPr>
          <p:nvPr>
            <p:ph type="title"/>
          </p:nvPr>
        </p:nvSpPr>
        <p:spPr>
          <a:xfrm>
            <a:off x="1386589" y="690938"/>
            <a:ext cx="8889167" cy="694570"/>
          </a:xfrm>
        </p:spPr>
        <p:txBody>
          <a:bodyPr>
            <a:normAutofit fontScale="90000"/>
          </a:bodyPr>
          <a:lstStyle/>
          <a:p>
            <a:pPr algn="ctr"/>
            <a:r>
              <a:rPr lang="fr-FR" b="1" dirty="0">
                <a:latin typeface="Trebuchet MS" panose="020B0603020202020204" pitchFamily="34" charset="0"/>
              </a:rPr>
              <a:t/>
            </a:r>
            <a:br>
              <a:rPr lang="fr-FR" b="1" dirty="0">
                <a:latin typeface="Trebuchet MS" panose="020B0603020202020204" pitchFamily="34" charset="0"/>
              </a:rPr>
            </a:br>
            <a:r>
              <a:rPr lang="fr-FR" b="1" dirty="0">
                <a:latin typeface="Trebuchet MS" panose="020B0603020202020204" pitchFamily="34" charset="0"/>
              </a:rPr>
              <a:t/>
            </a:r>
            <a:br>
              <a:rPr lang="fr-FR" b="1" dirty="0">
                <a:latin typeface="Trebuchet MS" panose="020B0603020202020204" pitchFamily="34" charset="0"/>
              </a:rPr>
            </a:br>
            <a:r>
              <a:rPr lang="fr-FR" b="1" dirty="0">
                <a:latin typeface="Trebuchet MS" panose="020B0603020202020204" pitchFamily="34" charset="0"/>
              </a:rPr>
              <a:t/>
            </a:r>
            <a:br>
              <a:rPr lang="fr-FR" b="1" dirty="0">
                <a:latin typeface="Trebuchet MS" panose="020B0603020202020204" pitchFamily="34" charset="0"/>
              </a:rPr>
            </a:br>
            <a:r>
              <a:rPr lang="fr-FR" b="1" dirty="0">
                <a:latin typeface="Trebuchet MS" panose="020B0603020202020204" pitchFamily="34" charset="0"/>
              </a:rPr>
              <a:t/>
            </a:r>
            <a:br>
              <a:rPr lang="fr-FR" b="1" dirty="0">
                <a:latin typeface="Trebuchet MS" panose="020B0603020202020204" pitchFamily="34" charset="0"/>
              </a:rPr>
            </a:br>
            <a:r>
              <a:rPr lang="fr-FR" b="1" dirty="0">
                <a:latin typeface="Trebuchet MS" panose="020B0603020202020204" pitchFamily="34" charset="0"/>
              </a:rPr>
              <a:t/>
            </a:r>
            <a:br>
              <a:rPr lang="fr-FR" b="1" dirty="0">
                <a:latin typeface="Trebuchet MS" panose="020B0603020202020204" pitchFamily="34" charset="0"/>
              </a:rPr>
            </a:br>
            <a:r>
              <a:rPr lang="fr-FR" b="1" dirty="0">
                <a:latin typeface="Trebuchet MS" panose="020B0603020202020204" pitchFamily="34" charset="0"/>
              </a:rPr>
              <a:t/>
            </a:r>
            <a:br>
              <a:rPr lang="fr-FR" b="1" dirty="0">
                <a:latin typeface="Trebuchet MS" panose="020B0603020202020204" pitchFamily="34" charset="0"/>
              </a:rPr>
            </a:br>
            <a:r>
              <a:rPr lang="fr-FR" b="1" dirty="0">
                <a:latin typeface="Trebuchet MS" panose="020B0603020202020204" pitchFamily="34" charset="0"/>
              </a:rPr>
              <a:t/>
            </a:r>
            <a:br>
              <a:rPr lang="fr-FR" b="1" dirty="0">
                <a:latin typeface="Trebuchet MS" panose="020B0603020202020204" pitchFamily="34" charset="0"/>
              </a:rPr>
            </a:br>
            <a:r>
              <a:rPr lang="fr-FR" b="1" dirty="0">
                <a:latin typeface="Trebuchet MS" panose="020B0603020202020204" pitchFamily="34" charset="0"/>
              </a:rPr>
              <a:t>3.3.1 – FONCTION D’UN PROGRAMME D’ETUDES (PE)  </a:t>
            </a:r>
            <a:r>
              <a:rPr lang="fr-CA" b="1" dirty="0">
                <a:latin typeface="Trebuchet MS" panose="020B0603020202020204" pitchFamily="34" charset="0"/>
              </a:rPr>
              <a:t> </a:t>
            </a:r>
            <a:endParaRPr lang="fr-FR" b="1" dirty="0">
              <a:latin typeface="Trebuchet MS" panose="020B0603020202020204" pitchFamily="34" charset="0"/>
            </a:endParaRPr>
          </a:p>
        </p:txBody>
      </p:sp>
      <p:sp>
        <p:nvSpPr>
          <p:cNvPr id="3" name="Espace réservé du contenu 2">
            <a:extLst>
              <a:ext uri="{FF2B5EF4-FFF2-40B4-BE49-F238E27FC236}">
                <a16:creationId xmlns:a16="http://schemas.microsoft.com/office/drawing/2014/main" xmlns="" id="{5712EB28-85E4-B5E7-CD07-004748DE8963}"/>
              </a:ext>
            </a:extLst>
          </p:cNvPr>
          <p:cNvSpPr>
            <a:spLocks noGrp="1"/>
          </p:cNvSpPr>
          <p:nvPr>
            <p:ph idx="1"/>
          </p:nvPr>
        </p:nvSpPr>
        <p:spPr>
          <a:xfrm>
            <a:off x="1113719" y="3140766"/>
            <a:ext cx="10374658" cy="2814844"/>
          </a:xfrm>
        </p:spPr>
        <p:txBody>
          <a:bodyPr>
            <a:noAutofit/>
          </a:bodyPr>
          <a:lstStyle/>
          <a:p>
            <a:pPr marL="0" indent="0">
              <a:buNone/>
            </a:pPr>
            <a:endParaRPr lang="fr-FR" sz="2000" b="1" u="sng" dirty="0">
              <a:effectLst>
                <a:outerShdw blurRad="38100" dist="38100" dir="2700000" algn="tl">
                  <a:srgbClr val="000000">
                    <a:alpha val="43137"/>
                  </a:srgbClr>
                </a:outerShdw>
              </a:effectLst>
              <a:latin typeface="Trebuchet MS" panose="020B0603020202020204" pitchFamily="34" charset="0"/>
            </a:endParaRPr>
          </a:p>
          <a:p>
            <a:endParaRPr lang="fr-FR" sz="2000" b="1" u="sng" dirty="0">
              <a:effectLst>
                <a:outerShdw blurRad="38100" dist="38100" dir="2700000" algn="tl">
                  <a:srgbClr val="000000">
                    <a:alpha val="43137"/>
                  </a:srgbClr>
                </a:outerShdw>
              </a:effectLst>
              <a:latin typeface="Trebuchet MS" panose="020B0603020202020204" pitchFamily="34" charset="0"/>
            </a:endParaRPr>
          </a:p>
          <a:p>
            <a:pPr marL="0" indent="0">
              <a:buNone/>
            </a:pPr>
            <a:endParaRPr lang="fr-FR" sz="1000" dirty="0">
              <a:latin typeface="Trebuchet MS" panose="020B0603020202020204" pitchFamily="34" charset="0"/>
            </a:endParaRPr>
          </a:p>
          <a:p>
            <a:pPr marL="0" indent="0">
              <a:buNone/>
            </a:pPr>
            <a:endParaRPr lang="fr-FR" sz="1000" dirty="0">
              <a:latin typeface="Trebuchet MS" panose="020B0603020202020204" pitchFamily="34" charset="0"/>
            </a:endParaRPr>
          </a:p>
          <a:p>
            <a:pPr marL="0" indent="0">
              <a:buNone/>
            </a:pPr>
            <a:endParaRPr lang="fr-FR" sz="2000" dirty="0">
              <a:effectLst>
                <a:outerShdw blurRad="38100" dist="38100" dir="2700000" algn="tl">
                  <a:srgbClr val="000000">
                    <a:alpha val="43137"/>
                  </a:srgbClr>
                </a:outerShdw>
              </a:effectLst>
              <a:latin typeface="Trebuchet MS" panose="020B0603020202020204" pitchFamily="34" charset="0"/>
            </a:endParaRPr>
          </a:p>
        </p:txBody>
      </p:sp>
      <p:sp>
        <p:nvSpPr>
          <p:cNvPr id="7" name="ZoneTexte 6">
            <a:extLst>
              <a:ext uri="{FF2B5EF4-FFF2-40B4-BE49-F238E27FC236}">
                <a16:creationId xmlns:a16="http://schemas.microsoft.com/office/drawing/2014/main" xmlns="" id="{5C0DBBCF-4934-9448-0078-29D1C5175FA5}"/>
              </a:ext>
            </a:extLst>
          </p:cNvPr>
          <p:cNvSpPr txBox="1"/>
          <p:nvPr/>
        </p:nvSpPr>
        <p:spPr>
          <a:xfrm>
            <a:off x="358345" y="1763061"/>
            <a:ext cx="10583563" cy="416461"/>
          </a:xfrm>
          <a:prstGeom prst="rect">
            <a:avLst/>
          </a:prstGeom>
          <a:noFill/>
        </p:spPr>
        <p:txBody>
          <a:bodyPr wrap="square">
            <a:spAutoFit/>
          </a:bodyPr>
          <a:lstStyle/>
          <a:p>
            <a:pPr algn="ctr">
              <a:lnSpc>
                <a:spcPct val="150000"/>
              </a:lnSpc>
            </a:pPr>
            <a:endParaRPr lang="fr-FR" sz="1600" dirty="0">
              <a:latin typeface="Trebuchet MS" panose="020B0603020202020204" pitchFamily="34" charset="0"/>
            </a:endParaRPr>
          </a:p>
        </p:txBody>
      </p:sp>
      <p:sp>
        <p:nvSpPr>
          <p:cNvPr id="5" name="ZoneTexte 4">
            <a:extLst>
              <a:ext uri="{FF2B5EF4-FFF2-40B4-BE49-F238E27FC236}">
                <a16:creationId xmlns:a16="http://schemas.microsoft.com/office/drawing/2014/main" xmlns="" id="{0719B621-3A9D-2FE5-E505-A4D10C935F1D}"/>
              </a:ext>
            </a:extLst>
          </p:cNvPr>
          <p:cNvSpPr txBox="1"/>
          <p:nvPr/>
        </p:nvSpPr>
        <p:spPr>
          <a:xfrm>
            <a:off x="1178373" y="2646252"/>
            <a:ext cx="10021097" cy="2569358"/>
          </a:xfrm>
          <a:prstGeom prst="rect">
            <a:avLst/>
          </a:prstGeom>
          <a:noFill/>
        </p:spPr>
        <p:txBody>
          <a:bodyPr wrap="square">
            <a:spAutoFit/>
          </a:bodyPr>
          <a:lstStyle/>
          <a:p>
            <a:pPr>
              <a:lnSpc>
                <a:spcPct val="150000"/>
              </a:lnSpc>
            </a:pPr>
            <a:r>
              <a:rPr lang="fr-FR" sz="2200" i="1" dirty="0">
                <a:effectLst>
                  <a:outerShdw blurRad="38100" dist="38100" dir="2700000" algn="tl">
                    <a:srgbClr val="000000">
                      <a:alpha val="43137"/>
                    </a:srgbClr>
                  </a:outerShdw>
                </a:effectLst>
                <a:latin typeface="Trebuchet MS" panose="020B0603020202020204" pitchFamily="34" charset="0"/>
                <a:cs typeface="Arial" panose="020B0604020202020204" pitchFamily="34" charset="0"/>
              </a:rPr>
              <a:t>Le programme d'études est un document prescriptif qui sert de référence à :</a:t>
            </a:r>
          </a:p>
          <a:p>
            <a:pPr lvl="0">
              <a:lnSpc>
                <a:spcPct val="150000"/>
              </a:lnSpc>
              <a:buFont typeface="Wingdings" panose="05000000000000000000" pitchFamily="2" charset="2"/>
              <a:buChar char="q"/>
            </a:pPr>
            <a:r>
              <a:rPr lang="fr-FR" sz="2200" dirty="0">
                <a:effectLst>
                  <a:outerShdw blurRad="38100" dist="38100" dir="2700000" algn="tl">
                    <a:srgbClr val="000000">
                      <a:alpha val="43137"/>
                    </a:srgbClr>
                  </a:outerShdw>
                </a:effectLst>
                <a:latin typeface="Trebuchet MS" panose="020B0603020202020204" pitchFamily="34" charset="0"/>
                <a:cs typeface="Arial" panose="020B0604020202020204" pitchFamily="34" charset="0"/>
              </a:rPr>
              <a:t> L'enseignement et à l'apprentissage ;</a:t>
            </a:r>
          </a:p>
          <a:p>
            <a:pPr lvl="0">
              <a:lnSpc>
                <a:spcPct val="150000"/>
              </a:lnSpc>
              <a:buFont typeface="Wingdings" panose="05000000000000000000" pitchFamily="2" charset="2"/>
              <a:buChar char="q"/>
            </a:pPr>
            <a:r>
              <a:rPr lang="fr-FR" sz="2200" dirty="0">
                <a:effectLst>
                  <a:outerShdw blurRad="38100" dist="38100" dir="2700000" algn="tl">
                    <a:srgbClr val="000000">
                      <a:alpha val="43137"/>
                    </a:srgbClr>
                  </a:outerShdw>
                </a:effectLst>
                <a:latin typeface="Trebuchet MS" panose="020B0603020202020204" pitchFamily="34" charset="0"/>
                <a:cs typeface="Arial" panose="020B0604020202020204" pitchFamily="34" charset="0"/>
              </a:rPr>
              <a:t> L'évaluation des apprentissages et la reconnaissance des acquis ;</a:t>
            </a:r>
          </a:p>
          <a:p>
            <a:pPr lvl="0">
              <a:lnSpc>
                <a:spcPct val="150000"/>
              </a:lnSpc>
              <a:buFont typeface="Wingdings" panose="05000000000000000000" pitchFamily="2" charset="2"/>
              <a:buChar char="q"/>
            </a:pPr>
            <a:r>
              <a:rPr lang="fr-FR" sz="2200" dirty="0">
                <a:effectLst>
                  <a:outerShdw blurRad="38100" dist="38100" dir="2700000" algn="tl">
                    <a:srgbClr val="000000">
                      <a:alpha val="43137"/>
                    </a:srgbClr>
                  </a:outerShdw>
                </a:effectLst>
                <a:latin typeface="Trebuchet MS" panose="020B0603020202020204" pitchFamily="34" charset="0"/>
                <a:cs typeface="Arial" panose="020B0604020202020204" pitchFamily="34" charset="0"/>
              </a:rPr>
              <a:t> L'organisation pédagogique et matérielle ;</a:t>
            </a:r>
          </a:p>
          <a:p>
            <a:pPr lvl="0">
              <a:lnSpc>
                <a:spcPct val="150000"/>
              </a:lnSpc>
              <a:buFont typeface="Wingdings" panose="05000000000000000000" pitchFamily="2" charset="2"/>
              <a:buChar char="q"/>
            </a:pPr>
            <a:r>
              <a:rPr lang="fr-FR" sz="2200" dirty="0">
                <a:effectLst>
                  <a:outerShdw blurRad="38100" dist="38100" dir="2700000" algn="tl">
                    <a:srgbClr val="000000">
                      <a:alpha val="43137"/>
                    </a:srgbClr>
                  </a:outerShdw>
                </a:effectLst>
                <a:latin typeface="Trebuchet MS" panose="020B0603020202020204" pitchFamily="34" charset="0"/>
                <a:cs typeface="Arial" panose="020B0604020202020204" pitchFamily="34" charset="0"/>
              </a:rPr>
              <a:t> La sanction des études.</a:t>
            </a:r>
          </a:p>
        </p:txBody>
      </p:sp>
    </p:spTree>
    <p:extLst>
      <p:ext uri="{BB962C8B-B14F-4D97-AF65-F5344CB8AC3E}">
        <p14:creationId xmlns:p14="http://schemas.microsoft.com/office/powerpoint/2010/main" val="321390428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743972" y="551610"/>
            <a:ext cx="9114528" cy="582374"/>
          </a:xfrm>
        </p:spPr>
        <p:txBody>
          <a:bodyPr>
            <a:normAutofit fontScale="90000"/>
          </a:bodyPr>
          <a:lstStyle/>
          <a:p>
            <a:pPr algn="ctr"/>
            <a:r>
              <a:rPr lang="fr-FR" i="1" dirty="0">
                <a:ln>
                  <a:solidFill>
                    <a:schemeClr val="tx1"/>
                  </a:solidFill>
                </a:ln>
                <a:solidFill>
                  <a:schemeClr val="accent1">
                    <a:lumMod val="60000"/>
                    <a:lumOff val="40000"/>
                    <a:alpha val="50000"/>
                  </a:schemeClr>
                </a:solidFill>
                <a:effectLst>
                  <a:outerShdw blurRad="50800" dist="50800" dir="5400000" algn="ctr" rotWithShape="0">
                    <a:schemeClr val="tx1"/>
                  </a:outerShdw>
                </a:effectLst>
                <a:latin typeface="Verdana" panose="020B0604030504040204" pitchFamily="34" charset="0"/>
                <a:ea typeface="Verdana" panose="020B0604030504040204" pitchFamily="34" charset="0"/>
                <a:cs typeface="Verdana" panose="020B0604030504040204" pitchFamily="34" charset="0"/>
              </a:rPr>
              <a:t> </a:t>
            </a:r>
            <a:r>
              <a:rPr lang="fr-FR" sz="3300" i="1" dirty="0">
                <a:ln>
                  <a:solidFill>
                    <a:schemeClr val="tx1"/>
                  </a:solidFill>
                </a:ln>
                <a:solidFill>
                  <a:schemeClr val="accent1">
                    <a:lumMod val="60000"/>
                    <a:lumOff val="40000"/>
                    <a:alpha val="50000"/>
                  </a:schemeClr>
                </a:solidFill>
                <a:effectLst>
                  <a:outerShdw blurRad="50800" dist="50800" dir="5400000" algn="ctr" rotWithShape="0">
                    <a:schemeClr val="tx1"/>
                  </a:outerShdw>
                </a:effectLst>
                <a:latin typeface="Verdana" panose="020B0604030504040204" pitchFamily="34" charset="0"/>
                <a:ea typeface="Verdana" panose="020B0604030504040204" pitchFamily="34" charset="0"/>
                <a:cs typeface="Verdana" panose="020B0604030504040204" pitchFamily="34" charset="0"/>
              </a:rPr>
              <a:t> </a:t>
            </a:r>
            <a:br>
              <a:rPr lang="fr-FR" sz="3300" i="1" dirty="0">
                <a:ln>
                  <a:solidFill>
                    <a:schemeClr val="tx1"/>
                  </a:solidFill>
                </a:ln>
                <a:solidFill>
                  <a:schemeClr val="accent1">
                    <a:lumMod val="60000"/>
                    <a:lumOff val="40000"/>
                    <a:alpha val="50000"/>
                  </a:schemeClr>
                </a:solidFill>
                <a:effectLst>
                  <a:outerShdw blurRad="50800" dist="50800" dir="5400000" algn="ctr" rotWithShape="0">
                    <a:schemeClr val="tx1"/>
                  </a:outerShdw>
                </a:effectLst>
                <a:latin typeface="Verdana" panose="020B0604030504040204" pitchFamily="34" charset="0"/>
                <a:ea typeface="Verdana" panose="020B0604030504040204" pitchFamily="34" charset="0"/>
                <a:cs typeface="Verdana" panose="020B0604030504040204" pitchFamily="34" charset="0"/>
              </a:rPr>
            </a:br>
            <a:r>
              <a:rPr lang="fr-FR" sz="3300" i="1" dirty="0">
                <a:ln>
                  <a:solidFill>
                    <a:schemeClr val="tx1"/>
                  </a:solidFill>
                </a:ln>
                <a:solidFill>
                  <a:schemeClr val="accent1">
                    <a:lumMod val="60000"/>
                    <a:lumOff val="40000"/>
                    <a:alpha val="50000"/>
                  </a:schemeClr>
                </a:solidFill>
                <a:effectLst>
                  <a:outerShdw blurRad="50800" dist="50800" dir="5400000" algn="ctr" rotWithShape="0">
                    <a:schemeClr val="tx1"/>
                  </a:outerShdw>
                </a:effectLst>
                <a:latin typeface="Verdana" panose="020B0604030504040204" pitchFamily="34" charset="0"/>
                <a:ea typeface="Verdana" panose="020B0604030504040204" pitchFamily="34" charset="0"/>
                <a:cs typeface="Verdana" panose="020B0604030504040204" pitchFamily="34" charset="0"/>
              </a:rPr>
              <a:t/>
            </a:r>
            <a:br>
              <a:rPr lang="fr-FR" sz="3300" i="1" dirty="0">
                <a:ln>
                  <a:solidFill>
                    <a:schemeClr val="tx1"/>
                  </a:solidFill>
                </a:ln>
                <a:solidFill>
                  <a:schemeClr val="accent1">
                    <a:lumMod val="60000"/>
                    <a:lumOff val="40000"/>
                    <a:alpha val="50000"/>
                  </a:schemeClr>
                </a:solidFill>
                <a:effectLst>
                  <a:outerShdw blurRad="50800" dist="50800" dir="5400000" algn="ctr" rotWithShape="0">
                    <a:schemeClr val="tx1"/>
                  </a:outerShdw>
                </a:effectLst>
                <a:latin typeface="Verdana" panose="020B0604030504040204" pitchFamily="34" charset="0"/>
                <a:ea typeface="Verdana" panose="020B0604030504040204" pitchFamily="34" charset="0"/>
                <a:cs typeface="Verdana" panose="020B0604030504040204" pitchFamily="34" charset="0"/>
              </a:rPr>
            </a:br>
            <a:r>
              <a:rPr lang="fr-FR" sz="3300" dirty="0">
                <a:latin typeface="+mn-lt"/>
                <a:ea typeface="+mn-ea"/>
                <a:cs typeface="+mn-cs"/>
              </a:rPr>
              <a:t/>
            </a:r>
            <a:br>
              <a:rPr lang="fr-FR" sz="3300" dirty="0">
                <a:latin typeface="+mn-lt"/>
                <a:ea typeface="+mn-ea"/>
                <a:cs typeface="+mn-cs"/>
              </a:rPr>
            </a:br>
            <a:r>
              <a:rPr lang="fr-FR" sz="3300" dirty="0">
                <a:latin typeface="+mn-lt"/>
                <a:ea typeface="+mn-ea"/>
                <a:cs typeface="+mn-cs"/>
              </a:rPr>
              <a:t>                               </a:t>
            </a:r>
            <a:r>
              <a:rPr lang="fr-FR" sz="3300" dirty="0"/>
              <a:t/>
            </a:r>
            <a:br>
              <a:rPr lang="fr-FR" sz="3300" dirty="0"/>
            </a:br>
            <a:r>
              <a:rPr lang="fr-FR" b="1" dirty="0">
                <a:latin typeface="Trebuchet MS" panose="020B0603020202020204" pitchFamily="34" charset="0"/>
              </a:rPr>
              <a:t>3.3.2 – STRUCTURE D’UN PROGRAMME DE FORMATION</a:t>
            </a:r>
          </a:p>
        </p:txBody>
      </p:sp>
      <p:sp>
        <p:nvSpPr>
          <p:cNvPr id="3" name="Espace réservé du contenu 2"/>
          <p:cNvSpPr>
            <a:spLocks noGrp="1"/>
          </p:cNvSpPr>
          <p:nvPr>
            <p:ph idx="1"/>
          </p:nvPr>
        </p:nvSpPr>
        <p:spPr>
          <a:xfrm>
            <a:off x="-18366" y="1379738"/>
            <a:ext cx="12023913" cy="5279964"/>
          </a:xfrm>
          <a:solidFill>
            <a:schemeClr val="bg1">
              <a:lumMod val="95000"/>
            </a:schemeClr>
          </a:solidFill>
          <a:ln w="6350">
            <a:solidFill>
              <a:prstClr val="black"/>
            </a:solid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indent="0" algn="ctr">
              <a:lnSpc>
                <a:spcPct val="107000"/>
              </a:lnSpc>
              <a:spcAft>
                <a:spcPts val="0"/>
              </a:spcAft>
              <a:buNone/>
            </a:pPr>
            <a:r>
              <a:rPr lang="fr-FR" sz="1600" b="1" dirty="0">
                <a:latin typeface="Century Gothic" panose="020B0502020202020204" pitchFamily="34" charset="0"/>
                <a:ea typeface="Calibri" panose="020F0502020204030204" pitchFamily="34" charset="0"/>
                <a:cs typeface="Arial" panose="020B0604020202020204" pitchFamily="34" charset="0"/>
              </a:rPr>
              <a:t>                 </a:t>
            </a:r>
          </a:p>
          <a:p>
            <a:pPr marL="0" algn="ctr">
              <a:lnSpc>
                <a:spcPct val="107000"/>
              </a:lnSpc>
              <a:spcAft>
                <a:spcPts val="0"/>
              </a:spcAft>
            </a:pPr>
            <a:r>
              <a:rPr lang="fr-FR" sz="1600" b="1" dirty="0">
                <a:latin typeface="Century Gothic" panose="020B0502020202020204" pitchFamily="34" charset="0"/>
                <a:ea typeface="Calibri" panose="020F0502020204030204" pitchFamily="34" charset="0"/>
                <a:cs typeface="Arial" panose="020B0604020202020204" pitchFamily="34" charset="0"/>
              </a:rPr>
              <a:t>  </a:t>
            </a:r>
          </a:p>
        </p:txBody>
      </p:sp>
      <p:sp>
        <p:nvSpPr>
          <p:cNvPr id="7" name="Zone de texte 1"/>
          <p:cNvSpPr txBox="1"/>
          <p:nvPr/>
        </p:nvSpPr>
        <p:spPr>
          <a:xfrm>
            <a:off x="186453" y="2230437"/>
            <a:ext cx="428625" cy="3400425"/>
          </a:xfrm>
          <a:prstGeom prst="rect">
            <a:avLst/>
          </a:prstGeom>
          <a:solidFill>
            <a:schemeClr val="bg1">
              <a:lumMod val="95000"/>
            </a:schemeClr>
          </a:solidFill>
          <a:ln w="6350">
            <a:solidFill>
              <a:prstClr val="black"/>
            </a:solid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lgn="ctr">
              <a:lnSpc>
                <a:spcPct val="107000"/>
              </a:lnSpc>
              <a:spcAft>
                <a:spcPts val="0"/>
              </a:spcAft>
            </a:pPr>
            <a:r>
              <a:rPr lang="fr-FR" sz="1600" b="1" dirty="0">
                <a:effectLst/>
                <a:latin typeface="Century Gothic" panose="020B0502020202020204" pitchFamily="34" charset="0"/>
                <a:ea typeface="Calibri" panose="020F0502020204030204" pitchFamily="34" charset="0"/>
                <a:cs typeface="Arial" panose="020B0604020202020204" pitchFamily="34" charset="0"/>
              </a:rPr>
              <a:t> </a:t>
            </a:r>
            <a:endParaRPr lang="fr-FR" sz="1100" dirty="0">
              <a:effectLst/>
              <a:ea typeface="Calibri" panose="020F0502020204030204" pitchFamily="34" charset="0"/>
              <a:cs typeface="Arial" panose="020B0604020202020204" pitchFamily="34" charset="0"/>
            </a:endParaRPr>
          </a:p>
          <a:p>
            <a:pPr algn="ctr">
              <a:lnSpc>
                <a:spcPct val="107000"/>
              </a:lnSpc>
              <a:spcAft>
                <a:spcPts val="0"/>
              </a:spcAft>
            </a:pPr>
            <a:r>
              <a:rPr lang="fr-FR" sz="1700" b="1" dirty="0">
                <a:effectLst>
                  <a:outerShdw blurRad="38100" dist="38100" dir="2700000" algn="tl">
                    <a:srgbClr val="000000">
                      <a:alpha val="43137"/>
                    </a:srgbClr>
                  </a:outerShdw>
                </a:effectLst>
                <a:latin typeface="+mj-lt"/>
                <a:ea typeface="Calibri" panose="020F0502020204030204" pitchFamily="34" charset="0"/>
                <a:cs typeface="Arial" panose="020B0604020202020204" pitchFamily="34" charset="0"/>
              </a:rPr>
              <a:t>S</a:t>
            </a:r>
          </a:p>
          <a:p>
            <a:pPr algn="ctr">
              <a:lnSpc>
                <a:spcPct val="107000"/>
              </a:lnSpc>
              <a:spcAft>
                <a:spcPts val="0"/>
              </a:spcAft>
            </a:pPr>
            <a:r>
              <a:rPr lang="fr-FR" sz="1700" b="1" dirty="0">
                <a:effectLst>
                  <a:outerShdw blurRad="38100" dist="38100" dir="2700000" algn="tl">
                    <a:srgbClr val="000000">
                      <a:alpha val="43137"/>
                    </a:srgbClr>
                  </a:outerShdw>
                </a:effectLst>
                <a:latin typeface="+mj-lt"/>
                <a:ea typeface="Calibri" panose="020F0502020204030204" pitchFamily="34" charset="0"/>
                <a:cs typeface="Arial" panose="020B0604020202020204" pitchFamily="34" charset="0"/>
              </a:rPr>
              <a:t>P</a:t>
            </a:r>
          </a:p>
          <a:p>
            <a:pPr algn="ctr">
              <a:lnSpc>
                <a:spcPct val="107000"/>
              </a:lnSpc>
              <a:spcAft>
                <a:spcPts val="0"/>
              </a:spcAft>
            </a:pPr>
            <a:r>
              <a:rPr lang="fr-FR" sz="1700" b="1" dirty="0">
                <a:effectLst>
                  <a:outerShdw blurRad="38100" dist="38100" dir="2700000" algn="tl">
                    <a:srgbClr val="000000">
                      <a:alpha val="43137"/>
                    </a:srgbClr>
                  </a:outerShdw>
                </a:effectLst>
                <a:latin typeface="+mj-lt"/>
                <a:ea typeface="Calibri" panose="020F0502020204030204" pitchFamily="34" charset="0"/>
                <a:cs typeface="Arial" panose="020B0604020202020204" pitchFamily="34" charset="0"/>
              </a:rPr>
              <a:t>E</a:t>
            </a:r>
          </a:p>
          <a:p>
            <a:pPr algn="ctr">
              <a:lnSpc>
                <a:spcPct val="107000"/>
              </a:lnSpc>
              <a:spcAft>
                <a:spcPts val="0"/>
              </a:spcAft>
            </a:pPr>
            <a:r>
              <a:rPr lang="fr-FR" sz="1700" b="1" dirty="0">
                <a:effectLst>
                  <a:outerShdw blurRad="38100" dist="38100" dir="2700000" algn="tl">
                    <a:srgbClr val="000000">
                      <a:alpha val="43137"/>
                    </a:srgbClr>
                  </a:outerShdw>
                </a:effectLst>
                <a:latin typeface="+mj-lt"/>
                <a:ea typeface="Calibri" panose="020F0502020204030204" pitchFamily="34" charset="0"/>
                <a:cs typeface="Arial" panose="020B0604020202020204" pitchFamily="34" charset="0"/>
              </a:rPr>
              <a:t>C</a:t>
            </a:r>
          </a:p>
          <a:p>
            <a:pPr algn="ctr">
              <a:lnSpc>
                <a:spcPct val="107000"/>
              </a:lnSpc>
              <a:spcAft>
                <a:spcPts val="0"/>
              </a:spcAft>
            </a:pPr>
            <a:r>
              <a:rPr lang="fr-FR" sz="1700" b="1" dirty="0">
                <a:effectLst>
                  <a:outerShdw blurRad="38100" dist="38100" dir="2700000" algn="tl">
                    <a:srgbClr val="000000">
                      <a:alpha val="43137"/>
                    </a:srgbClr>
                  </a:outerShdw>
                </a:effectLst>
                <a:latin typeface="+mj-lt"/>
                <a:ea typeface="Calibri" panose="020F0502020204030204" pitchFamily="34" charset="0"/>
                <a:cs typeface="Arial" panose="020B0604020202020204" pitchFamily="34" charset="0"/>
              </a:rPr>
              <a:t>I</a:t>
            </a:r>
          </a:p>
          <a:p>
            <a:pPr algn="ctr">
              <a:lnSpc>
                <a:spcPct val="107000"/>
              </a:lnSpc>
              <a:spcAft>
                <a:spcPts val="0"/>
              </a:spcAft>
            </a:pPr>
            <a:r>
              <a:rPr lang="fr-FR" sz="1700" b="1" dirty="0">
                <a:effectLst>
                  <a:outerShdw blurRad="38100" dist="38100" dir="2700000" algn="tl">
                    <a:srgbClr val="000000">
                      <a:alpha val="43137"/>
                    </a:srgbClr>
                  </a:outerShdw>
                </a:effectLst>
                <a:latin typeface="+mj-lt"/>
                <a:ea typeface="Calibri" panose="020F0502020204030204" pitchFamily="34" charset="0"/>
                <a:cs typeface="Arial" panose="020B0604020202020204" pitchFamily="34" charset="0"/>
              </a:rPr>
              <a:t>A</a:t>
            </a:r>
          </a:p>
          <a:p>
            <a:pPr algn="ctr">
              <a:lnSpc>
                <a:spcPct val="107000"/>
              </a:lnSpc>
              <a:spcAft>
                <a:spcPts val="0"/>
              </a:spcAft>
            </a:pPr>
            <a:r>
              <a:rPr lang="fr-FR" sz="1700" b="1" dirty="0">
                <a:effectLst>
                  <a:outerShdw blurRad="38100" dist="38100" dir="2700000" algn="tl">
                    <a:srgbClr val="000000">
                      <a:alpha val="43137"/>
                    </a:srgbClr>
                  </a:outerShdw>
                </a:effectLst>
                <a:latin typeface="+mj-lt"/>
                <a:ea typeface="Calibri" panose="020F0502020204030204" pitchFamily="34" charset="0"/>
                <a:cs typeface="Arial" panose="020B0604020202020204" pitchFamily="34" charset="0"/>
              </a:rPr>
              <a:t>L</a:t>
            </a:r>
          </a:p>
          <a:p>
            <a:pPr algn="ctr">
              <a:lnSpc>
                <a:spcPct val="107000"/>
              </a:lnSpc>
              <a:spcAft>
                <a:spcPts val="0"/>
              </a:spcAft>
            </a:pPr>
            <a:r>
              <a:rPr lang="fr-FR" sz="1700" b="1" dirty="0">
                <a:effectLst>
                  <a:outerShdw blurRad="38100" dist="38100" dir="2700000" algn="tl">
                    <a:srgbClr val="000000">
                      <a:alpha val="43137"/>
                    </a:srgbClr>
                  </a:outerShdw>
                </a:effectLst>
                <a:latin typeface="+mj-lt"/>
                <a:ea typeface="Calibri" panose="020F0502020204030204" pitchFamily="34" charset="0"/>
                <a:cs typeface="Arial" panose="020B0604020202020204" pitchFamily="34" charset="0"/>
              </a:rPr>
              <a:t>I</a:t>
            </a:r>
          </a:p>
          <a:p>
            <a:pPr algn="ctr">
              <a:lnSpc>
                <a:spcPct val="107000"/>
              </a:lnSpc>
              <a:spcAft>
                <a:spcPts val="0"/>
              </a:spcAft>
            </a:pPr>
            <a:r>
              <a:rPr lang="fr-FR" sz="1700" b="1" dirty="0">
                <a:effectLst>
                  <a:outerShdw blurRad="38100" dist="38100" dir="2700000" algn="tl">
                    <a:srgbClr val="000000">
                      <a:alpha val="43137"/>
                    </a:srgbClr>
                  </a:outerShdw>
                </a:effectLst>
                <a:latin typeface="+mj-lt"/>
                <a:ea typeface="Calibri" panose="020F0502020204030204" pitchFamily="34" charset="0"/>
                <a:cs typeface="Arial" panose="020B0604020202020204" pitchFamily="34" charset="0"/>
              </a:rPr>
              <a:t>T</a:t>
            </a:r>
          </a:p>
          <a:p>
            <a:pPr algn="ctr">
              <a:lnSpc>
                <a:spcPct val="107000"/>
              </a:lnSpc>
              <a:spcAft>
                <a:spcPts val="0"/>
              </a:spcAft>
            </a:pPr>
            <a:r>
              <a:rPr lang="fr-FR" sz="1700" b="1" dirty="0">
                <a:effectLst>
                  <a:outerShdw blurRad="38100" dist="38100" dir="2700000" algn="tl">
                    <a:srgbClr val="000000">
                      <a:alpha val="43137"/>
                    </a:srgbClr>
                  </a:outerShdw>
                </a:effectLst>
                <a:latin typeface="+mj-lt"/>
                <a:ea typeface="Calibri" panose="020F0502020204030204" pitchFamily="34" charset="0"/>
                <a:cs typeface="Arial" panose="020B0604020202020204" pitchFamily="34" charset="0"/>
              </a:rPr>
              <a:t>E</a:t>
            </a:r>
          </a:p>
        </p:txBody>
      </p:sp>
      <p:sp>
        <p:nvSpPr>
          <p:cNvPr id="8" name="Zone de texte 2"/>
          <p:cNvSpPr txBox="1"/>
          <p:nvPr/>
        </p:nvSpPr>
        <p:spPr>
          <a:xfrm>
            <a:off x="1718603" y="2676716"/>
            <a:ext cx="1390650" cy="730250"/>
          </a:xfrm>
          <a:prstGeom prst="rect">
            <a:avLst/>
          </a:prstGeom>
          <a:solidFill>
            <a:schemeClr val="bg1">
              <a:lumMod val="85000"/>
            </a:schemeClr>
          </a:solidFill>
          <a:ln w="6350">
            <a:solidFill>
              <a:prstClr val="black"/>
            </a:solid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lgn="ctr">
              <a:lnSpc>
                <a:spcPct val="107000"/>
              </a:lnSpc>
              <a:spcAft>
                <a:spcPts val="0"/>
              </a:spcAft>
            </a:pPr>
            <a:endParaRPr lang="fr-FR" sz="400" b="1" dirty="0">
              <a:effectLst/>
              <a:latin typeface="Century Gothic" panose="020B0502020202020204" pitchFamily="34" charset="0"/>
              <a:ea typeface="Calibri" panose="020F0502020204030204" pitchFamily="34" charset="0"/>
              <a:cs typeface="Arial" panose="020B0604020202020204" pitchFamily="34" charset="0"/>
            </a:endParaRPr>
          </a:p>
          <a:p>
            <a:pPr algn="ctr">
              <a:lnSpc>
                <a:spcPct val="107000"/>
              </a:lnSpc>
              <a:spcAft>
                <a:spcPts val="0"/>
              </a:spcAft>
            </a:pPr>
            <a:r>
              <a:rPr lang="fr-FR" sz="1600" b="1" dirty="0">
                <a:effectLst>
                  <a:outerShdw blurRad="38100" dist="38100" dir="2700000" algn="tl">
                    <a:srgbClr val="000000">
                      <a:alpha val="43137"/>
                    </a:srgbClr>
                  </a:outerShdw>
                </a:effectLst>
                <a:latin typeface="+mj-lt"/>
                <a:ea typeface="Calibri" panose="020F0502020204030204" pitchFamily="34" charset="0"/>
                <a:cs typeface="Arial" panose="020B0604020202020204" pitchFamily="34" charset="0"/>
              </a:rPr>
              <a:t>Pratique du</a:t>
            </a:r>
          </a:p>
          <a:p>
            <a:pPr algn="ctr">
              <a:lnSpc>
                <a:spcPct val="107000"/>
              </a:lnSpc>
            </a:pPr>
            <a:r>
              <a:rPr lang="fr-FR" sz="1600" b="1" dirty="0">
                <a:effectLst>
                  <a:outerShdw blurRad="38100" dist="38100" dir="2700000" algn="tl">
                    <a:srgbClr val="000000">
                      <a:alpha val="43137"/>
                    </a:srgbClr>
                  </a:outerShdw>
                </a:effectLst>
                <a:latin typeface="+mj-lt"/>
                <a:ea typeface="Calibri" panose="020F0502020204030204" pitchFamily="34" charset="0"/>
                <a:cs typeface="Arial" panose="020B0604020202020204" pitchFamily="34" charset="0"/>
              </a:rPr>
              <a:t>Métier</a:t>
            </a:r>
          </a:p>
        </p:txBody>
      </p:sp>
      <p:sp>
        <p:nvSpPr>
          <p:cNvPr id="10" name="Zone de texte 3"/>
          <p:cNvSpPr txBox="1"/>
          <p:nvPr/>
        </p:nvSpPr>
        <p:spPr>
          <a:xfrm>
            <a:off x="1705898" y="4429738"/>
            <a:ext cx="1390650" cy="707420"/>
          </a:xfrm>
          <a:prstGeom prst="rect">
            <a:avLst/>
          </a:prstGeom>
          <a:solidFill>
            <a:schemeClr val="bg1">
              <a:lumMod val="85000"/>
            </a:schemeClr>
          </a:solidFill>
          <a:ln w="6350">
            <a:solidFill>
              <a:prstClr val="black"/>
            </a:solid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lgn="ctr">
              <a:lnSpc>
                <a:spcPct val="107000"/>
              </a:lnSpc>
              <a:spcAft>
                <a:spcPts val="0"/>
              </a:spcAft>
            </a:pPr>
            <a:r>
              <a:rPr lang="fr-FR" sz="1600" b="1" dirty="0">
                <a:effectLst>
                  <a:outerShdw blurRad="38100" dist="38100" dir="2700000" algn="tl">
                    <a:srgbClr val="000000">
                      <a:alpha val="43137"/>
                    </a:srgbClr>
                  </a:outerShdw>
                </a:effectLst>
                <a:latin typeface="+mj-lt"/>
                <a:ea typeface="Calibri" panose="020F0502020204030204" pitchFamily="34" charset="0"/>
                <a:cs typeface="Arial" panose="020B0604020202020204" pitchFamily="34" charset="0"/>
              </a:rPr>
              <a:t>Formation </a:t>
            </a:r>
          </a:p>
          <a:p>
            <a:pPr algn="ctr">
              <a:lnSpc>
                <a:spcPct val="107000"/>
              </a:lnSpc>
              <a:spcAft>
                <a:spcPts val="0"/>
              </a:spcAft>
            </a:pPr>
            <a:r>
              <a:rPr lang="fr-FR" sz="1600" b="1" dirty="0">
                <a:effectLst>
                  <a:outerShdw blurRad="38100" dist="38100" dir="2700000" algn="tl">
                    <a:srgbClr val="000000">
                      <a:alpha val="43137"/>
                    </a:srgbClr>
                  </a:outerShdw>
                </a:effectLst>
                <a:latin typeface="+mj-lt"/>
                <a:ea typeface="Calibri" panose="020F0502020204030204" pitchFamily="34" charset="0"/>
                <a:cs typeface="Arial" panose="020B0604020202020204" pitchFamily="34" charset="0"/>
              </a:rPr>
              <a:t>Générale</a:t>
            </a:r>
          </a:p>
        </p:txBody>
      </p:sp>
      <p:sp>
        <p:nvSpPr>
          <p:cNvPr id="14" name="Zone de texte 19"/>
          <p:cNvSpPr txBox="1"/>
          <p:nvPr/>
        </p:nvSpPr>
        <p:spPr>
          <a:xfrm>
            <a:off x="6902380" y="2318858"/>
            <a:ext cx="628650" cy="333375"/>
          </a:xfrm>
          <a:prstGeom prst="rect">
            <a:avLst/>
          </a:prstGeom>
          <a:solidFill>
            <a:schemeClr val="bg1">
              <a:lumMod val="85000"/>
            </a:schemeClr>
          </a:solidFill>
          <a:ln w="6350">
            <a:solidFill>
              <a:prstClr val="black"/>
            </a:solid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lgn="ctr">
              <a:lnSpc>
                <a:spcPct val="107000"/>
              </a:lnSpc>
              <a:spcAft>
                <a:spcPts val="800"/>
              </a:spcAft>
            </a:pPr>
            <a:r>
              <a:rPr lang="fr-FR" sz="1400" b="1" dirty="0">
                <a:effectLst>
                  <a:outerShdw blurRad="38100" dist="38100" dir="2700000" algn="tl">
                    <a:srgbClr val="000000">
                      <a:alpha val="43137"/>
                    </a:srgbClr>
                  </a:outerShdw>
                </a:effectLst>
                <a:latin typeface="+mj-lt"/>
                <a:ea typeface="Calibri" panose="020F0502020204030204" pitchFamily="34" charset="0"/>
                <a:cs typeface="Arial" panose="020B0604020202020204" pitchFamily="34" charset="0"/>
              </a:rPr>
              <a:t>M1</a:t>
            </a:r>
            <a:endParaRPr lang="fr-FR" sz="1100" dirty="0">
              <a:effectLst>
                <a:outerShdw blurRad="38100" dist="38100" dir="2700000" algn="tl">
                  <a:srgbClr val="000000">
                    <a:alpha val="43137"/>
                  </a:srgbClr>
                </a:outerShdw>
              </a:effectLst>
              <a:latin typeface="+mj-lt"/>
              <a:ea typeface="Calibri" panose="020F0502020204030204" pitchFamily="34" charset="0"/>
              <a:cs typeface="Arial" panose="020B0604020202020204" pitchFamily="34" charset="0"/>
            </a:endParaRPr>
          </a:p>
        </p:txBody>
      </p:sp>
      <p:sp>
        <p:nvSpPr>
          <p:cNvPr id="15" name="Zone de texte 19"/>
          <p:cNvSpPr txBox="1"/>
          <p:nvPr/>
        </p:nvSpPr>
        <p:spPr>
          <a:xfrm>
            <a:off x="6871611" y="2797157"/>
            <a:ext cx="628650" cy="333375"/>
          </a:xfrm>
          <a:prstGeom prst="rect">
            <a:avLst/>
          </a:prstGeom>
          <a:solidFill>
            <a:schemeClr val="bg1">
              <a:lumMod val="85000"/>
            </a:schemeClr>
          </a:solidFill>
          <a:ln w="6350">
            <a:solidFill>
              <a:prstClr val="black"/>
            </a:solid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defPPr rtl="0">
              <a:defRPr lang="fr-FR"/>
            </a:defPPr>
            <a:lvl1pPr algn="ctr">
              <a:lnSpc>
                <a:spcPct val="107000"/>
              </a:lnSpc>
              <a:spcAft>
                <a:spcPts val="800"/>
              </a:spcAft>
              <a:defRPr sz="1400" b="1">
                <a:effectLst/>
                <a:latin typeface="+mj-lt"/>
                <a:ea typeface="Calibri" panose="020F0502020204030204" pitchFamily="34" charset="0"/>
                <a:cs typeface="Arial" panose="020B0604020202020204" pitchFamily="34" charset="0"/>
              </a:defRPr>
            </a:lvl1pPr>
          </a:lstStyle>
          <a:p>
            <a:r>
              <a:rPr lang="fr-FR" dirty="0"/>
              <a:t>M2</a:t>
            </a:r>
          </a:p>
        </p:txBody>
      </p:sp>
      <p:sp>
        <p:nvSpPr>
          <p:cNvPr id="16" name="Zone de texte 19"/>
          <p:cNvSpPr txBox="1"/>
          <p:nvPr/>
        </p:nvSpPr>
        <p:spPr>
          <a:xfrm>
            <a:off x="6869936" y="3276263"/>
            <a:ext cx="628650" cy="333375"/>
          </a:xfrm>
          <a:prstGeom prst="rect">
            <a:avLst/>
          </a:prstGeom>
          <a:solidFill>
            <a:schemeClr val="bg1">
              <a:lumMod val="85000"/>
            </a:schemeClr>
          </a:solidFill>
          <a:ln w="6350">
            <a:solidFill>
              <a:prstClr val="black"/>
            </a:solid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defPPr rtl="0">
              <a:defRPr lang="fr-FR"/>
            </a:defPPr>
            <a:lvl1pPr algn="ctr">
              <a:lnSpc>
                <a:spcPct val="107000"/>
              </a:lnSpc>
              <a:spcAft>
                <a:spcPts val="800"/>
              </a:spcAft>
              <a:defRPr sz="1400" b="1">
                <a:effectLst/>
                <a:latin typeface="+mj-lt"/>
                <a:ea typeface="Calibri" panose="020F0502020204030204" pitchFamily="34" charset="0"/>
                <a:cs typeface="Arial" panose="020B0604020202020204" pitchFamily="34" charset="0"/>
              </a:defRPr>
            </a:lvl1pPr>
          </a:lstStyle>
          <a:p>
            <a:r>
              <a:rPr lang="fr-FR" dirty="0"/>
              <a:t>M3</a:t>
            </a:r>
          </a:p>
        </p:txBody>
      </p:sp>
      <p:sp>
        <p:nvSpPr>
          <p:cNvPr id="17" name="Zone de texte 15"/>
          <p:cNvSpPr txBox="1"/>
          <p:nvPr/>
        </p:nvSpPr>
        <p:spPr>
          <a:xfrm>
            <a:off x="6830269" y="4047388"/>
            <a:ext cx="638175" cy="333375"/>
          </a:xfrm>
          <a:prstGeom prst="rect">
            <a:avLst/>
          </a:prstGeom>
          <a:solidFill>
            <a:schemeClr val="bg1">
              <a:lumMod val="85000"/>
            </a:schemeClr>
          </a:solidFill>
          <a:ln w="6350">
            <a:solidFill>
              <a:prstClr val="black"/>
            </a:solid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defPPr rtl="0">
              <a:defRPr lang="fr-FR"/>
            </a:defPPr>
            <a:lvl1pPr algn="ctr">
              <a:lnSpc>
                <a:spcPct val="107000"/>
              </a:lnSpc>
              <a:spcAft>
                <a:spcPts val="800"/>
              </a:spcAft>
              <a:defRPr sz="1400" b="1">
                <a:effectLst/>
                <a:latin typeface="+mj-lt"/>
                <a:ea typeface="Calibri" panose="020F0502020204030204" pitchFamily="34" charset="0"/>
                <a:cs typeface="Arial" panose="020B0604020202020204" pitchFamily="34" charset="0"/>
              </a:defRPr>
            </a:lvl1pPr>
          </a:lstStyle>
          <a:p>
            <a:r>
              <a:rPr lang="fr-FR" dirty="0"/>
              <a:t>M4</a:t>
            </a:r>
          </a:p>
        </p:txBody>
      </p:sp>
      <p:sp>
        <p:nvSpPr>
          <p:cNvPr id="18" name="Zone de texte 15"/>
          <p:cNvSpPr txBox="1"/>
          <p:nvPr/>
        </p:nvSpPr>
        <p:spPr>
          <a:xfrm>
            <a:off x="6828014" y="4539704"/>
            <a:ext cx="638175" cy="333375"/>
          </a:xfrm>
          <a:prstGeom prst="rect">
            <a:avLst/>
          </a:prstGeom>
          <a:solidFill>
            <a:schemeClr val="bg1">
              <a:lumMod val="85000"/>
            </a:schemeClr>
          </a:solidFill>
          <a:ln w="6350">
            <a:solidFill>
              <a:prstClr val="black"/>
            </a:solid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defPPr rtl="0">
              <a:defRPr lang="fr-FR"/>
            </a:defPPr>
            <a:lvl1pPr algn="ctr">
              <a:lnSpc>
                <a:spcPct val="107000"/>
              </a:lnSpc>
              <a:spcAft>
                <a:spcPts val="800"/>
              </a:spcAft>
              <a:defRPr sz="1400" b="1">
                <a:effectLst/>
                <a:latin typeface="+mj-lt"/>
                <a:ea typeface="Calibri" panose="020F0502020204030204" pitchFamily="34" charset="0"/>
                <a:cs typeface="Arial" panose="020B0604020202020204" pitchFamily="34" charset="0"/>
              </a:defRPr>
            </a:lvl1pPr>
          </a:lstStyle>
          <a:p>
            <a:r>
              <a:rPr lang="fr-FR" dirty="0"/>
              <a:t>M5</a:t>
            </a:r>
          </a:p>
        </p:txBody>
      </p:sp>
      <p:sp>
        <p:nvSpPr>
          <p:cNvPr id="19" name="Zone de texte 15"/>
          <p:cNvSpPr txBox="1"/>
          <p:nvPr/>
        </p:nvSpPr>
        <p:spPr>
          <a:xfrm>
            <a:off x="6853844" y="5092917"/>
            <a:ext cx="638175" cy="333375"/>
          </a:xfrm>
          <a:prstGeom prst="rect">
            <a:avLst/>
          </a:prstGeom>
          <a:solidFill>
            <a:schemeClr val="bg1">
              <a:lumMod val="85000"/>
            </a:schemeClr>
          </a:solidFill>
          <a:ln w="6350">
            <a:solidFill>
              <a:prstClr val="black"/>
            </a:solid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defPPr rtl="0">
              <a:defRPr lang="fr-FR"/>
            </a:defPPr>
            <a:lvl1pPr algn="ctr">
              <a:lnSpc>
                <a:spcPct val="107000"/>
              </a:lnSpc>
              <a:spcAft>
                <a:spcPts val="800"/>
              </a:spcAft>
              <a:defRPr sz="1400" b="1">
                <a:effectLst/>
                <a:latin typeface="+mj-lt"/>
                <a:ea typeface="Calibri" panose="020F0502020204030204" pitchFamily="34" charset="0"/>
                <a:cs typeface="Arial" panose="020B0604020202020204" pitchFamily="34" charset="0"/>
              </a:defRPr>
            </a:lvl1pPr>
          </a:lstStyle>
          <a:p>
            <a:r>
              <a:rPr lang="fr-FR" dirty="0"/>
              <a:t>M6</a:t>
            </a:r>
          </a:p>
        </p:txBody>
      </p:sp>
      <p:sp>
        <p:nvSpPr>
          <p:cNvPr id="20" name="Zone de texte 7"/>
          <p:cNvSpPr txBox="1"/>
          <p:nvPr/>
        </p:nvSpPr>
        <p:spPr>
          <a:xfrm>
            <a:off x="5634586" y="2329741"/>
            <a:ext cx="581025" cy="333375"/>
          </a:xfrm>
          <a:prstGeom prst="rect">
            <a:avLst/>
          </a:prstGeom>
          <a:solidFill>
            <a:schemeClr val="bg1">
              <a:lumMod val="85000"/>
            </a:schemeClr>
          </a:solidFill>
          <a:ln w="6350">
            <a:solidFill>
              <a:prstClr val="black"/>
            </a:solid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lgn="ctr">
              <a:lnSpc>
                <a:spcPct val="107000"/>
              </a:lnSpc>
              <a:spcAft>
                <a:spcPts val="800"/>
              </a:spcAft>
            </a:pPr>
            <a:r>
              <a:rPr lang="fr-FR" sz="1400" b="1" dirty="0">
                <a:effectLst>
                  <a:outerShdw blurRad="38100" dist="38100" dir="2700000" algn="tl">
                    <a:srgbClr val="000000">
                      <a:alpha val="43137"/>
                    </a:srgbClr>
                  </a:outerShdw>
                </a:effectLst>
                <a:latin typeface="+mj-lt"/>
                <a:ea typeface="Calibri" panose="020F0502020204030204" pitchFamily="34" charset="0"/>
                <a:cs typeface="Arial" panose="020B0604020202020204" pitchFamily="34" charset="0"/>
              </a:rPr>
              <a:t>Cp1</a:t>
            </a:r>
            <a:endParaRPr lang="fr-FR" sz="1100" dirty="0">
              <a:effectLst>
                <a:outerShdw blurRad="38100" dist="38100" dir="2700000" algn="tl">
                  <a:srgbClr val="000000">
                    <a:alpha val="43137"/>
                  </a:srgbClr>
                </a:outerShdw>
              </a:effectLst>
              <a:latin typeface="+mj-lt"/>
              <a:ea typeface="Calibri" panose="020F0502020204030204" pitchFamily="34" charset="0"/>
              <a:cs typeface="Arial" panose="020B0604020202020204" pitchFamily="34" charset="0"/>
            </a:endParaRPr>
          </a:p>
        </p:txBody>
      </p:sp>
      <p:sp>
        <p:nvSpPr>
          <p:cNvPr id="21" name="Zone de texte 7"/>
          <p:cNvSpPr txBox="1"/>
          <p:nvPr/>
        </p:nvSpPr>
        <p:spPr>
          <a:xfrm>
            <a:off x="5633073" y="2804869"/>
            <a:ext cx="581025" cy="333375"/>
          </a:xfrm>
          <a:prstGeom prst="rect">
            <a:avLst/>
          </a:prstGeom>
          <a:solidFill>
            <a:schemeClr val="bg1">
              <a:lumMod val="85000"/>
            </a:schemeClr>
          </a:solidFill>
          <a:ln w="6350">
            <a:solidFill>
              <a:prstClr val="black"/>
            </a:solid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defPPr rtl="0">
              <a:defRPr lang="fr-FR"/>
            </a:defPPr>
            <a:lvl1pPr algn="ctr">
              <a:lnSpc>
                <a:spcPct val="107000"/>
              </a:lnSpc>
              <a:spcAft>
                <a:spcPts val="800"/>
              </a:spcAft>
              <a:defRPr sz="1400" b="1">
                <a:effectLst>
                  <a:outerShdw blurRad="38100" dist="38100" dir="2700000" algn="tl">
                    <a:srgbClr val="000000">
                      <a:alpha val="43137"/>
                    </a:srgbClr>
                  </a:outerShdw>
                </a:effectLst>
                <a:latin typeface="+mj-lt"/>
                <a:ea typeface="Calibri" panose="020F0502020204030204" pitchFamily="34" charset="0"/>
                <a:cs typeface="Arial" panose="020B0604020202020204" pitchFamily="34" charset="0"/>
              </a:defRPr>
            </a:lvl1pPr>
          </a:lstStyle>
          <a:p>
            <a:r>
              <a:rPr lang="fr-FR" dirty="0"/>
              <a:t>Cp2</a:t>
            </a:r>
          </a:p>
        </p:txBody>
      </p:sp>
      <p:sp>
        <p:nvSpPr>
          <p:cNvPr id="22" name="Zone de texte 7"/>
          <p:cNvSpPr txBox="1"/>
          <p:nvPr/>
        </p:nvSpPr>
        <p:spPr>
          <a:xfrm>
            <a:off x="5646530" y="3287469"/>
            <a:ext cx="581025" cy="333375"/>
          </a:xfrm>
          <a:prstGeom prst="rect">
            <a:avLst/>
          </a:prstGeom>
          <a:solidFill>
            <a:schemeClr val="bg1">
              <a:lumMod val="85000"/>
            </a:schemeClr>
          </a:solidFill>
          <a:ln w="6350">
            <a:solidFill>
              <a:prstClr val="black"/>
            </a:solid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defPPr rtl="0">
              <a:defRPr lang="fr-FR"/>
            </a:defPPr>
            <a:lvl1pPr algn="ctr">
              <a:lnSpc>
                <a:spcPct val="107000"/>
              </a:lnSpc>
              <a:spcAft>
                <a:spcPts val="800"/>
              </a:spcAft>
              <a:defRPr sz="1400" b="1">
                <a:effectLst>
                  <a:outerShdw blurRad="38100" dist="38100" dir="2700000" algn="tl">
                    <a:srgbClr val="000000">
                      <a:alpha val="43137"/>
                    </a:srgbClr>
                  </a:outerShdw>
                </a:effectLst>
                <a:latin typeface="+mj-lt"/>
                <a:ea typeface="Calibri" panose="020F0502020204030204" pitchFamily="34" charset="0"/>
                <a:cs typeface="Arial" panose="020B0604020202020204" pitchFamily="34" charset="0"/>
              </a:defRPr>
            </a:lvl1pPr>
          </a:lstStyle>
          <a:p>
            <a:r>
              <a:rPr lang="fr-FR" dirty="0"/>
              <a:t>Cp3</a:t>
            </a:r>
          </a:p>
        </p:txBody>
      </p:sp>
      <p:sp>
        <p:nvSpPr>
          <p:cNvPr id="23" name="Zone de texte 13"/>
          <p:cNvSpPr txBox="1"/>
          <p:nvPr/>
        </p:nvSpPr>
        <p:spPr>
          <a:xfrm>
            <a:off x="5617350" y="4037584"/>
            <a:ext cx="542925" cy="333375"/>
          </a:xfrm>
          <a:prstGeom prst="rect">
            <a:avLst/>
          </a:prstGeom>
          <a:solidFill>
            <a:schemeClr val="bg1">
              <a:lumMod val="85000"/>
            </a:schemeClr>
          </a:solidFill>
          <a:ln w="6350">
            <a:solidFill>
              <a:prstClr val="black"/>
            </a:solid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defPPr rtl="0">
              <a:defRPr lang="fr-FR"/>
            </a:defPPr>
            <a:lvl1pPr algn="ctr">
              <a:lnSpc>
                <a:spcPct val="107000"/>
              </a:lnSpc>
              <a:spcAft>
                <a:spcPts val="800"/>
              </a:spcAft>
              <a:defRPr sz="1400" b="1">
                <a:effectLst>
                  <a:outerShdw blurRad="38100" dist="38100" dir="2700000" algn="tl">
                    <a:srgbClr val="000000">
                      <a:alpha val="43137"/>
                    </a:srgbClr>
                  </a:outerShdw>
                </a:effectLst>
                <a:latin typeface="+mj-lt"/>
                <a:ea typeface="Calibri" panose="020F0502020204030204" pitchFamily="34" charset="0"/>
                <a:cs typeface="Arial" panose="020B0604020202020204" pitchFamily="34" charset="0"/>
              </a:defRPr>
            </a:lvl1pPr>
          </a:lstStyle>
          <a:p>
            <a:r>
              <a:rPr lang="fr-FR" dirty="0"/>
              <a:t>Cc4</a:t>
            </a:r>
          </a:p>
        </p:txBody>
      </p:sp>
      <p:sp>
        <p:nvSpPr>
          <p:cNvPr id="24" name="Zone de texte 13"/>
          <p:cNvSpPr txBox="1"/>
          <p:nvPr/>
        </p:nvSpPr>
        <p:spPr>
          <a:xfrm>
            <a:off x="5586852" y="4571315"/>
            <a:ext cx="542925" cy="333375"/>
          </a:xfrm>
          <a:prstGeom prst="rect">
            <a:avLst/>
          </a:prstGeom>
          <a:solidFill>
            <a:schemeClr val="bg1">
              <a:lumMod val="85000"/>
            </a:schemeClr>
          </a:solidFill>
          <a:ln w="6350">
            <a:solidFill>
              <a:prstClr val="black"/>
            </a:solid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defPPr rtl="0">
              <a:defRPr lang="fr-FR"/>
            </a:defPPr>
            <a:lvl1pPr algn="ctr">
              <a:lnSpc>
                <a:spcPct val="107000"/>
              </a:lnSpc>
              <a:spcAft>
                <a:spcPts val="800"/>
              </a:spcAft>
              <a:defRPr sz="1400" b="1">
                <a:effectLst>
                  <a:outerShdw blurRad="38100" dist="38100" dir="2700000" algn="tl">
                    <a:srgbClr val="000000">
                      <a:alpha val="43137"/>
                    </a:srgbClr>
                  </a:outerShdw>
                </a:effectLst>
                <a:latin typeface="+mj-lt"/>
                <a:ea typeface="Calibri" panose="020F0502020204030204" pitchFamily="34" charset="0"/>
                <a:cs typeface="Arial" panose="020B0604020202020204" pitchFamily="34" charset="0"/>
              </a:defRPr>
            </a:lvl1pPr>
          </a:lstStyle>
          <a:p>
            <a:r>
              <a:rPr lang="fr-FR" dirty="0"/>
              <a:t>Cc5</a:t>
            </a:r>
          </a:p>
        </p:txBody>
      </p:sp>
      <p:sp>
        <p:nvSpPr>
          <p:cNvPr id="25" name="Zone de texte 13"/>
          <p:cNvSpPr txBox="1"/>
          <p:nvPr/>
        </p:nvSpPr>
        <p:spPr>
          <a:xfrm>
            <a:off x="5641778" y="5071584"/>
            <a:ext cx="542925" cy="333375"/>
          </a:xfrm>
          <a:prstGeom prst="rect">
            <a:avLst/>
          </a:prstGeom>
          <a:solidFill>
            <a:schemeClr val="bg1">
              <a:lumMod val="85000"/>
            </a:schemeClr>
          </a:solidFill>
          <a:ln w="6350">
            <a:solidFill>
              <a:prstClr val="black"/>
            </a:solid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defPPr rtl="0">
              <a:defRPr lang="fr-FR"/>
            </a:defPPr>
            <a:lvl1pPr algn="ctr">
              <a:lnSpc>
                <a:spcPct val="107000"/>
              </a:lnSpc>
              <a:spcAft>
                <a:spcPts val="800"/>
              </a:spcAft>
              <a:defRPr sz="1400" b="1">
                <a:effectLst>
                  <a:outerShdw blurRad="38100" dist="38100" dir="2700000" algn="tl">
                    <a:srgbClr val="000000">
                      <a:alpha val="43137"/>
                    </a:srgbClr>
                  </a:outerShdw>
                </a:effectLst>
                <a:latin typeface="+mj-lt"/>
                <a:ea typeface="Calibri" panose="020F0502020204030204" pitchFamily="34" charset="0"/>
                <a:cs typeface="Arial" panose="020B0604020202020204" pitchFamily="34" charset="0"/>
              </a:defRPr>
            </a:lvl1pPr>
          </a:lstStyle>
          <a:p>
            <a:r>
              <a:rPr lang="fr-FR" dirty="0"/>
              <a:t>Cc6</a:t>
            </a:r>
          </a:p>
        </p:txBody>
      </p:sp>
      <p:sp>
        <p:nvSpPr>
          <p:cNvPr id="26" name="Zone de texte 4"/>
          <p:cNvSpPr txBox="1"/>
          <p:nvPr/>
        </p:nvSpPr>
        <p:spPr>
          <a:xfrm>
            <a:off x="4236422" y="2315170"/>
            <a:ext cx="542925" cy="333375"/>
          </a:xfrm>
          <a:prstGeom prst="rect">
            <a:avLst/>
          </a:prstGeom>
          <a:solidFill>
            <a:schemeClr val="bg1">
              <a:lumMod val="85000"/>
            </a:schemeClr>
          </a:solidFill>
          <a:ln w="6350">
            <a:solidFill>
              <a:prstClr val="black"/>
            </a:solid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lgn="ctr">
              <a:lnSpc>
                <a:spcPct val="107000"/>
              </a:lnSpc>
              <a:spcAft>
                <a:spcPts val="800"/>
              </a:spcAft>
            </a:pPr>
            <a:r>
              <a:rPr lang="fr-FR" sz="1400" b="1" dirty="0">
                <a:effectLst>
                  <a:outerShdw blurRad="38100" dist="38100" dir="2700000" algn="tl">
                    <a:srgbClr val="000000">
                      <a:alpha val="43137"/>
                    </a:srgbClr>
                  </a:outerShdw>
                </a:effectLst>
                <a:latin typeface="+mj-lt"/>
                <a:ea typeface="Calibri" panose="020F0502020204030204" pitchFamily="34" charset="0"/>
                <a:cs typeface="Arial" panose="020B0604020202020204" pitchFamily="34" charset="0"/>
              </a:rPr>
              <a:t>T1</a:t>
            </a:r>
            <a:endParaRPr lang="fr-FR" sz="1100" dirty="0">
              <a:effectLst>
                <a:outerShdw blurRad="38100" dist="38100" dir="2700000" algn="tl">
                  <a:srgbClr val="000000">
                    <a:alpha val="43137"/>
                  </a:srgbClr>
                </a:outerShdw>
              </a:effectLst>
              <a:latin typeface="+mj-lt"/>
              <a:ea typeface="Calibri" panose="020F0502020204030204" pitchFamily="34" charset="0"/>
              <a:cs typeface="Arial" panose="020B0604020202020204" pitchFamily="34" charset="0"/>
            </a:endParaRPr>
          </a:p>
        </p:txBody>
      </p:sp>
      <p:sp>
        <p:nvSpPr>
          <p:cNvPr id="27" name="Zone de texte 4"/>
          <p:cNvSpPr txBox="1"/>
          <p:nvPr/>
        </p:nvSpPr>
        <p:spPr>
          <a:xfrm>
            <a:off x="4235694" y="2785444"/>
            <a:ext cx="542925" cy="333375"/>
          </a:xfrm>
          <a:prstGeom prst="rect">
            <a:avLst/>
          </a:prstGeom>
          <a:solidFill>
            <a:schemeClr val="bg1">
              <a:lumMod val="85000"/>
            </a:schemeClr>
          </a:solidFill>
          <a:ln w="6350">
            <a:solidFill>
              <a:prstClr val="black"/>
            </a:solid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defPPr>
              <a:defRPr lang="en-US"/>
            </a:defPPr>
            <a:lvl1pPr algn="ctr">
              <a:lnSpc>
                <a:spcPct val="107000"/>
              </a:lnSpc>
              <a:spcAft>
                <a:spcPts val="800"/>
              </a:spcAft>
              <a:defRPr sz="1400" b="1">
                <a:effectLst>
                  <a:outerShdw blurRad="38100" dist="38100" dir="2700000" algn="tl">
                    <a:srgbClr val="000000">
                      <a:alpha val="43137"/>
                    </a:srgbClr>
                  </a:outerShdw>
                </a:effectLst>
                <a:latin typeface="+mj-lt"/>
                <a:ea typeface="Calibri" panose="020F0502020204030204" pitchFamily="34" charset="0"/>
                <a:cs typeface="Arial" panose="020B0604020202020204" pitchFamily="34" charset="0"/>
              </a:defRPr>
            </a:lvl1pPr>
          </a:lstStyle>
          <a:p>
            <a:r>
              <a:rPr lang="fr-FR" dirty="0"/>
              <a:t>T2</a:t>
            </a:r>
          </a:p>
        </p:txBody>
      </p:sp>
      <p:sp>
        <p:nvSpPr>
          <p:cNvPr id="28" name="Zone de texte 4"/>
          <p:cNvSpPr txBox="1"/>
          <p:nvPr/>
        </p:nvSpPr>
        <p:spPr>
          <a:xfrm>
            <a:off x="4228741" y="3262960"/>
            <a:ext cx="542925" cy="333375"/>
          </a:xfrm>
          <a:prstGeom prst="rect">
            <a:avLst/>
          </a:prstGeom>
          <a:solidFill>
            <a:schemeClr val="bg1">
              <a:lumMod val="85000"/>
            </a:schemeClr>
          </a:solidFill>
          <a:ln w="6350">
            <a:solidFill>
              <a:prstClr val="black"/>
            </a:solid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defPPr>
              <a:defRPr lang="en-US"/>
            </a:defPPr>
            <a:lvl1pPr algn="ctr">
              <a:lnSpc>
                <a:spcPct val="107000"/>
              </a:lnSpc>
              <a:spcAft>
                <a:spcPts val="800"/>
              </a:spcAft>
              <a:defRPr sz="1400" b="1">
                <a:effectLst>
                  <a:outerShdw blurRad="38100" dist="38100" dir="2700000" algn="tl">
                    <a:srgbClr val="000000">
                      <a:alpha val="43137"/>
                    </a:srgbClr>
                  </a:outerShdw>
                </a:effectLst>
                <a:latin typeface="+mj-lt"/>
                <a:ea typeface="Calibri" panose="020F0502020204030204" pitchFamily="34" charset="0"/>
                <a:cs typeface="Arial" panose="020B0604020202020204" pitchFamily="34" charset="0"/>
              </a:defRPr>
            </a:lvl1pPr>
          </a:lstStyle>
          <a:p>
            <a:r>
              <a:rPr lang="fr-FR" dirty="0"/>
              <a:t>T3</a:t>
            </a:r>
          </a:p>
        </p:txBody>
      </p:sp>
      <p:sp>
        <p:nvSpPr>
          <p:cNvPr id="29" name="Zone de texte 8"/>
          <p:cNvSpPr txBox="1"/>
          <p:nvPr/>
        </p:nvSpPr>
        <p:spPr>
          <a:xfrm>
            <a:off x="3984634" y="4027215"/>
            <a:ext cx="1042695" cy="333375"/>
          </a:xfrm>
          <a:prstGeom prst="rect">
            <a:avLst/>
          </a:prstGeom>
          <a:solidFill>
            <a:schemeClr val="bg1">
              <a:lumMod val="85000"/>
            </a:schemeClr>
          </a:solidFill>
          <a:ln w="6350">
            <a:solidFill>
              <a:prstClr val="black"/>
            </a:solid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defPPr rtl="0">
              <a:defRPr lang="fr-FR"/>
            </a:defPPr>
            <a:lvl1pPr algn="ctr">
              <a:lnSpc>
                <a:spcPct val="107000"/>
              </a:lnSpc>
              <a:spcAft>
                <a:spcPts val="800"/>
              </a:spcAft>
              <a:defRPr sz="1400" b="1">
                <a:effectLst>
                  <a:outerShdw blurRad="38100" dist="38100" dir="2700000" algn="tl">
                    <a:srgbClr val="000000">
                      <a:alpha val="43137"/>
                    </a:srgbClr>
                  </a:outerShdw>
                </a:effectLst>
                <a:latin typeface="+mj-lt"/>
                <a:ea typeface="Calibri" panose="020F0502020204030204" pitchFamily="34" charset="0"/>
                <a:cs typeface="Arial" panose="020B0604020202020204" pitchFamily="34" charset="0"/>
              </a:defRPr>
            </a:lvl1pPr>
          </a:lstStyle>
          <a:p>
            <a:r>
              <a:rPr lang="fr-FR" dirty="0"/>
              <a:t>C. H. A</a:t>
            </a:r>
          </a:p>
        </p:txBody>
      </p:sp>
      <p:sp>
        <p:nvSpPr>
          <p:cNvPr id="30" name="Zone de texte 8"/>
          <p:cNvSpPr txBox="1"/>
          <p:nvPr/>
        </p:nvSpPr>
        <p:spPr>
          <a:xfrm>
            <a:off x="4113232" y="4591904"/>
            <a:ext cx="711151" cy="333375"/>
          </a:xfrm>
          <a:prstGeom prst="rect">
            <a:avLst/>
          </a:prstGeom>
          <a:solidFill>
            <a:schemeClr val="bg1">
              <a:lumMod val="85000"/>
            </a:schemeClr>
          </a:solidFill>
          <a:ln w="6350">
            <a:solidFill>
              <a:prstClr val="black"/>
            </a:solid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defPPr rtl="0">
              <a:defRPr lang="fr-FR"/>
            </a:defPPr>
            <a:lvl1pPr algn="ctr">
              <a:lnSpc>
                <a:spcPct val="107000"/>
              </a:lnSpc>
              <a:spcAft>
                <a:spcPts val="800"/>
              </a:spcAft>
              <a:defRPr sz="1400" b="1">
                <a:effectLst>
                  <a:outerShdw blurRad="38100" dist="38100" dir="2700000" algn="tl">
                    <a:srgbClr val="000000">
                      <a:alpha val="43137"/>
                    </a:srgbClr>
                  </a:outerShdw>
                </a:effectLst>
                <a:latin typeface="+mj-lt"/>
                <a:ea typeface="Calibri" panose="020F0502020204030204" pitchFamily="34" charset="0"/>
                <a:cs typeface="Arial" panose="020B0604020202020204" pitchFamily="34" charset="0"/>
              </a:defRPr>
            </a:lvl1pPr>
          </a:lstStyle>
          <a:p>
            <a:r>
              <a:rPr lang="fr-FR" dirty="0"/>
              <a:t>C.H:A</a:t>
            </a:r>
          </a:p>
        </p:txBody>
      </p:sp>
      <p:sp>
        <p:nvSpPr>
          <p:cNvPr id="31" name="Zone de texte 8"/>
          <p:cNvSpPr txBox="1"/>
          <p:nvPr/>
        </p:nvSpPr>
        <p:spPr>
          <a:xfrm>
            <a:off x="4128232" y="5051580"/>
            <a:ext cx="1123240" cy="349156"/>
          </a:xfrm>
          <a:prstGeom prst="rect">
            <a:avLst/>
          </a:prstGeom>
          <a:solidFill>
            <a:schemeClr val="bg1">
              <a:lumMod val="85000"/>
            </a:schemeClr>
          </a:solidFill>
          <a:ln w="6350">
            <a:solidFill>
              <a:prstClr val="black"/>
            </a:solid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defPPr rtl="0">
              <a:defRPr lang="fr-FR"/>
            </a:defPPr>
            <a:lvl1pPr algn="ctr">
              <a:lnSpc>
                <a:spcPct val="107000"/>
              </a:lnSpc>
              <a:spcAft>
                <a:spcPts val="800"/>
              </a:spcAft>
              <a:defRPr sz="1400" b="1">
                <a:effectLst>
                  <a:outerShdw blurRad="38100" dist="38100" dir="2700000" algn="tl">
                    <a:srgbClr val="000000">
                      <a:alpha val="43137"/>
                    </a:srgbClr>
                  </a:outerShdw>
                </a:effectLst>
                <a:latin typeface="+mj-lt"/>
                <a:ea typeface="Calibri" panose="020F0502020204030204" pitchFamily="34" charset="0"/>
                <a:cs typeface="Arial" panose="020B0604020202020204" pitchFamily="34" charset="0"/>
              </a:defRPr>
            </a:lvl1pPr>
          </a:lstStyle>
          <a:p>
            <a:r>
              <a:rPr lang="fr-FR" dirty="0"/>
              <a:t>OP/CR/CP</a:t>
            </a:r>
          </a:p>
        </p:txBody>
      </p:sp>
      <p:sp>
        <p:nvSpPr>
          <p:cNvPr id="6" name="Rectangle 5"/>
          <p:cNvSpPr/>
          <p:nvPr/>
        </p:nvSpPr>
        <p:spPr>
          <a:xfrm>
            <a:off x="1122835" y="5577638"/>
            <a:ext cx="10179795" cy="919995"/>
          </a:xfrm>
          <a:prstGeom prst="rect">
            <a:avLst/>
          </a:prstGeom>
        </p:spPr>
        <p:txBody>
          <a:bodyPr wrap="square">
            <a:spAutoFit/>
          </a:bodyPr>
          <a:lstStyle/>
          <a:p>
            <a:pPr algn="ctr">
              <a:lnSpc>
                <a:spcPct val="107000"/>
              </a:lnSpc>
              <a:spcAft>
                <a:spcPts val="800"/>
              </a:spcAft>
            </a:pPr>
            <a:r>
              <a:rPr lang="fr-FR" sz="1500" b="1" u="sng" dirty="0">
                <a:latin typeface="+mj-lt"/>
                <a:ea typeface="Calibri" panose="020F0502020204030204" pitchFamily="34" charset="0"/>
                <a:cs typeface="Arial" panose="020B0604020202020204" pitchFamily="34" charset="0"/>
              </a:rPr>
              <a:t>T </a:t>
            </a:r>
            <a:r>
              <a:rPr lang="fr-FR" sz="1500" dirty="0">
                <a:latin typeface="+mj-lt"/>
                <a:ea typeface="Calibri" panose="020F0502020204030204" pitchFamily="34" charset="0"/>
                <a:cs typeface="Arial" panose="020B0604020202020204" pitchFamily="34" charset="0"/>
              </a:rPr>
              <a:t>: Tache professionnelle. </a:t>
            </a:r>
            <a:r>
              <a:rPr lang="fr-FR" sz="1500" b="1" u="sng" dirty="0">
                <a:latin typeface="+mj-lt"/>
                <a:ea typeface="Calibri" panose="020F0502020204030204" pitchFamily="34" charset="0"/>
                <a:cs typeface="Arial" panose="020B0604020202020204" pitchFamily="34" charset="0"/>
              </a:rPr>
              <a:t>C.H:A </a:t>
            </a:r>
            <a:r>
              <a:rPr lang="fr-FR" sz="1500" dirty="0">
                <a:latin typeface="+mj-lt"/>
                <a:ea typeface="Calibri" panose="020F0502020204030204" pitchFamily="34" charset="0"/>
                <a:cs typeface="Arial" panose="020B0604020202020204" pitchFamily="34" charset="0"/>
              </a:rPr>
              <a:t>: Connaissances. Habiletés. Attitudes. </a:t>
            </a:r>
            <a:r>
              <a:rPr lang="fr-FR" sz="1500" b="1" u="sng" dirty="0">
                <a:effectLst>
                  <a:outerShdw blurRad="38100" dist="38100" dir="2700000" algn="tl">
                    <a:srgbClr val="000000">
                      <a:alpha val="43137"/>
                    </a:srgbClr>
                  </a:outerShdw>
                </a:effectLst>
                <a:latin typeface="+mj-lt"/>
                <a:ea typeface="Calibri" panose="020F0502020204030204" pitchFamily="34" charset="0"/>
                <a:cs typeface="Arial" panose="020B0604020202020204" pitchFamily="34" charset="0"/>
              </a:rPr>
              <a:t>OP</a:t>
            </a:r>
            <a:r>
              <a:rPr lang="fr-FR" sz="1500" dirty="0">
                <a:latin typeface="+mj-lt"/>
                <a:ea typeface="Calibri" panose="020F0502020204030204" pitchFamily="34" charset="0"/>
                <a:cs typeface="Arial" panose="020B0604020202020204" pitchFamily="34" charset="0"/>
              </a:rPr>
              <a:t>: Opération. </a:t>
            </a:r>
            <a:r>
              <a:rPr lang="fr-FR" sz="1500" b="1" u="sng" dirty="0">
                <a:effectLst>
                  <a:outerShdw blurRad="38100" dist="38100" dir="2700000" algn="tl">
                    <a:srgbClr val="000000">
                      <a:alpha val="43137"/>
                    </a:srgbClr>
                  </a:outerShdw>
                </a:effectLst>
                <a:latin typeface="+mj-lt"/>
                <a:ea typeface="Calibri" panose="020F0502020204030204" pitchFamily="34" charset="0"/>
                <a:cs typeface="Arial" panose="020B0604020202020204" pitchFamily="34" charset="0"/>
              </a:rPr>
              <a:t>CP</a:t>
            </a:r>
            <a:r>
              <a:rPr lang="fr-FR" sz="1500" dirty="0">
                <a:latin typeface="+mj-lt"/>
                <a:ea typeface="Calibri" panose="020F0502020204030204" pitchFamily="34" charset="0"/>
                <a:cs typeface="Arial" panose="020B0604020202020204" pitchFamily="34" charset="0"/>
              </a:rPr>
              <a:t> : Critère de performance. </a:t>
            </a:r>
          </a:p>
          <a:p>
            <a:pPr algn="ctr">
              <a:lnSpc>
                <a:spcPct val="107000"/>
              </a:lnSpc>
              <a:spcAft>
                <a:spcPts val="800"/>
              </a:spcAft>
            </a:pPr>
            <a:r>
              <a:rPr lang="fr-FR" sz="1500" b="1" u="sng" dirty="0">
                <a:latin typeface="+mj-lt"/>
                <a:ea typeface="Calibri" panose="020F0502020204030204" pitchFamily="34" charset="0"/>
                <a:cs typeface="Arial" panose="020B0604020202020204" pitchFamily="34" charset="0"/>
              </a:rPr>
              <a:t>CR</a:t>
            </a:r>
            <a:r>
              <a:rPr lang="fr-FR" sz="1500" dirty="0">
                <a:latin typeface="+mj-lt"/>
                <a:ea typeface="Calibri" panose="020F0502020204030204" pitchFamily="34" charset="0"/>
                <a:cs typeface="Arial" panose="020B0604020202020204" pitchFamily="34" charset="0"/>
              </a:rPr>
              <a:t> : Condition de réalisation.  </a:t>
            </a:r>
            <a:r>
              <a:rPr lang="fr-FR" sz="1500" b="1" u="sng" dirty="0">
                <a:latin typeface="+mj-lt"/>
                <a:ea typeface="Calibri" panose="020F0502020204030204" pitchFamily="34" charset="0"/>
                <a:cs typeface="Arial" panose="020B0604020202020204" pitchFamily="34" charset="0"/>
              </a:rPr>
              <a:t>Cp</a:t>
            </a:r>
            <a:r>
              <a:rPr lang="fr-FR" sz="1500" dirty="0">
                <a:latin typeface="+mj-lt"/>
                <a:ea typeface="Calibri" panose="020F0502020204030204" pitchFamily="34" charset="0"/>
                <a:cs typeface="Arial" panose="020B0604020202020204" pitchFamily="34" charset="0"/>
              </a:rPr>
              <a:t> : Compétence Particulière. </a:t>
            </a:r>
            <a:r>
              <a:rPr lang="fr-FR" sz="1500" b="1" u="sng" dirty="0">
                <a:latin typeface="+mj-lt"/>
                <a:ea typeface="Calibri" panose="020F0502020204030204" pitchFamily="34" charset="0"/>
                <a:cs typeface="Arial" panose="020B0604020202020204" pitchFamily="34" charset="0"/>
              </a:rPr>
              <a:t>Cg</a:t>
            </a:r>
            <a:r>
              <a:rPr lang="fr-FR" sz="1500" dirty="0">
                <a:latin typeface="+mj-lt"/>
                <a:ea typeface="Calibri" panose="020F0502020204030204" pitchFamily="34" charset="0"/>
                <a:cs typeface="Arial" panose="020B0604020202020204" pitchFamily="34" charset="0"/>
              </a:rPr>
              <a:t> : Compétence Générale. </a:t>
            </a:r>
            <a:r>
              <a:rPr lang="fr-FR" sz="1500" b="1" u="sng" dirty="0">
                <a:effectLst>
                  <a:outerShdw blurRad="38100" dist="38100" dir="2700000" algn="tl">
                    <a:srgbClr val="000000">
                      <a:alpha val="43137"/>
                    </a:srgbClr>
                  </a:outerShdw>
                </a:effectLst>
                <a:latin typeface="+mj-lt"/>
                <a:ea typeface="Calibri" panose="020F0502020204030204" pitchFamily="34" charset="0"/>
                <a:cs typeface="Arial" panose="020B0604020202020204" pitchFamily="34" charset="0"/>
              </a:rPr>
              <a:t>IE:</a:t>
            </a:r>
            <a:r>
              <a:rPr lang="fr-FR" sz="1500" dirty="0">
                <a:latin typeface="+mj-lt"/>
                <a:ea typeface="Calibri" panose="020F0502020204030204" pitchFamily="34" charset="0"/>
                <a:cs typeface="Arial" panose="020B0604020202020204" pitchFamily="34" charset="0"/>
              </a:rPr>
              <a:t> Instrument d’évaluation.                        </a:t>
            </a:r>
            <a:r>
              <a:rPr lang="fr-FR" sz="1500" b="1" u="sng" dirty="0">
                <a:effectLst>
                  <a:outerShdw blurRad="38100" dist="38100" dir="2700000" algn="tl">
                    <a:srgbClr val="000000">
                      <a:alpha val="43137"/>
                    </a:srgbClr>
                  </a:outerShdw>
                </a:effectLst>
                <a:latin typeface="+mj-lt"/>
                <a:ea typeface="Calibri" panose="020F0502020204030204" pitchFamily="34" charset="0"/>
                <a:cs typeface="Arial" panose="020B0604020202020204" pitchFamily="34" charset="0"/>
              </a:rPr>
              <a:t>TS:</a:t>
            </a:r>
            <a:r>
              <a:rPr lang="fr-FR" sz="1500" dirty="0">
                <a:latin typeface="+mj-lt"/>
                <a:ea typeface="Calibri" panose="020F0502020204030204" pitchFamily="34" charset="0"/>
                <a:cs typeface="Arial" panose="020B0604020202020204" pitchFamily="34" charset="0"/>
              </a:rPr>
              <a:t> Tableau de spécification. </a:t>
            </a:r>
            <a:r>
              <a:rPr lang="fr-FR" sz="1500" b="1" u="sng" dirty="0">
                <a:effectLst>
                  <a:outerShdw blurRad="38100" dist="38100" dir="2700000" algn="tl">
                    <a:srgbClr val="000000">
                      <a:alpha val="43137"/>
                    </a:srgbClr>
                  </a:outerShdw>
                </a:effectLst>
                <a:latin typeface="+mj-lt"/>
                <a:ea typeface="Calibri" panose="020F0502020204030204" pitchFamily="34" charset="0"/>
                <a:cs typeface="Arial" panose="020B0604020202020204" pitchFamily="34" charset="0"/>
              </a:rPr>
              <a:t>DE:</a:t>
            </a:r>
            <a:r>
              <a:rPr lang="fr-FR" sz="1500" b="1" dirty="0">
                <a:effectLst>
                  <a:outerShdw blurRad="38100" dist="38100" dir="2700000" algn="tl">
                    <a:srgbClr val="000000">
                      <a:alpha val="43137"/>
                    </a:srgbClr>
                  </a:outerShdw>
                </a:effectLst>
                <a:latin typeface="+mj-lt"/>
                <a:ea typeface="Calibri" panose="020F0502020204030204" pitchFamily="34" charset="0"/>
                <a:cs typeface="Arial" panose="020B0604020202020204" pitchFamily="34" charset="0"/>
              </a:rPr>
              <a:t> </a:t>
            </a:r>
            <a:r>
              <a:rPr lang="fr-FR" sz="1500" dirty="0">
                <a:latin typeface="+mj-lt"/>
                <a:ea typeface="Calibri" panose="020F0502020204030204" pitchFamily="34" charset="0"/>
                <a:cs typeface="Arial" panose="020B0604020202020204" pitchFamily="34" charset="0"/>
              </a:rPr>
              <a:t>Description de l’épreuve. </a:t>
            </a:r>
            <a:r>
              <a:rPr lang="fr-FR" sz="1500" b="1" u="sng" dirty="0">
                <a:effectLst>
                  <a:outerShdw blurRad="38100" dist="38100" dir="2700000" algn="tl">
                    <a:srgbClr val="000000">
                      <a:alpha val="43137"/>
                    </a:srgbClr>
                  </a:outerShdw>
                </a:effectLst>
                <a:latin typeface="+mj-lt"/>
                <a:ea typeface="Calibri" panose="020F0502020204030204" pitchFamily="34" charset="0"/>
                <a:cs typeface="Arial" panose="020B0604020202020204" pitchFamily="34" charset="0"/>
              </a:rPr>
              <a:t>FE:</a:t>
            </a:r>
            <a:r>
              <a:rPr lang="fr-FR" sz="1500" dirty="0">
                <a:latin typeface="+mj-lt"/>
                <a:ea typeface="Calibri" panose="020F0502020204030204" pitchFamily="34" charset="0"/>
                <a:cs typeface="Arial" panose="020B0604020202020204" pitchFamily="34" charset="0"/>
              </a:rPr>
              <a:t> Fiche d’évaluation</a:t>
            </a:r>
            <a:endParaRPr lang="fr-FR" sz="1500" dirty="0">
              <a:effectLst/>
              <a:latin typeface="+mj-lt"/>
              <a:ea typeface="Calibri" panose="020F0502020204030204" pitchFamily="34" charset="0"/>
              <a:cs typeface="Arial" panose="020B0604020202020204" pitchFamily="34" charset="0"/>
            </a:endParaRPr>
          </a:p>
        </p:txBody>
      </p:sp>
      <p:sp>
        <p:nvSpPr>
          <p:cNvPr id="32" name="Ellipse 31"/>
          <p:cNvSpPr/>
          <p:nvPr/>
        </p:nvSpPr>
        <p:spPr>
          <a:xfrm>
            <a:off x="4004423" y="1527237"/>
            <a:ext cx="1052513" cy="536193"/>
          </a:xfrm>
          <a:prstGeom prst="ellipse">
            <a:avLst/>
          </a:prstGeom>
          <a:solidFill>
            <a:schemeClr val="bg1">
              <a:lumMod val="85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b="1" dirty="0">
                <a:solidFill>
                  <a:schemeClr val="tx1"/>
                </a:solidFill>
                <a:effectLst>
                  <a:outerShdw blurRad="38100" dist="38100" dir="2700000" algn="tl">
                    <a:srgbClr val="000000">
                      <a:alpha val="43137"/>
                    </a:srgbClr>
                  </a:outerShdw>
                </a:effectLst>
                <a:latin typeface="Trebuchet MS" panose="020B0603020202020204" pitchFamily="34" charset="0"/>
              </a:rPr>
              <a:t>RMC</a:t>
            </a:r>
          </a:p>
        </p:txBody>
      </p:sp>
      <p:sp>
        <p:nvSpPr>
          <p:cNvPr id="33" name="Ellipse 32"/>
          <p:cNvSpPr/>
          <p:nvPr/>
        </p:nvSpPr>
        <p:spPr>
          <a:xfrm>
            <a:off x="5378182" y="1575214"/>
            <a:ext cx="1052513" cy="536193"/>
          </a:xfrm>
          <a:prstGeom prst="ellipse">
            <a:avLst/>
          </a:prstGeom>
          <a:solidFill>
            <a:schemeClr val="accent1">
              <a:lumMod val="10000"/>
              <a:lumOff val="90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b="1" dirty="0">
                <a:solidFill>
                  <a:schemeClr val="tx1"/>
                </a:solidFill>
                <a:effectLst>
                  <a:outerShdw blurRad="38100" dist="38100" dir="2700000" algn="tl">
                    <a:srgbClr val="000000">
                      <a:alpha val="43137"/>
                    </a:srgbClr>
                  </a:outerShdw>
                </a:effectLst>
                <a:latin typeface="Trebuchet MS" panose="020B0603020202020204" pitchFamily="34" charset="0"/>
              </a:rPr>
              <a:t>PF</a:t>
            </a:r>
          </a:p>
        </p:txBody>
      </p:sp>
      <p:sp>
        <p:nvSpPr>
          <p:cNvPr id="34" name="Ellipse 33"/>
          <p:cNvSpPr/>
          <p:nvPr/>
        </p:nvSpPr>
        <p:spPr>
          <a:xfrm>
            <a:off x="6779207" y="1548545"/>
            <a:ext cx="1052513" cy="536193"/>
          </a:xfrm>
          <a:prstGeom prst="ellipse">
            <a:avLst/>
          </a:prstGeom>
          <a:solidFill>
            <a:schemeClr val="accent5">
              <a:lumMod val="60000"/>
              <a:lumOff val="40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b="1" dirty="0">
                <a:solidFill>
                  <a:schemeClr val="tx1"/>
                </a:solidFill>
                <a:effectLst>
                  <a:outerShdw blurRad="38100" dist="38100" dir="2700000" algn="tl">
                    <a:srgbClr val="000000">
                      <a:alpha val="43137"/>
                    </a:srgbClr>
                  </a:outerShdw>
                </a:effectLst>
                <a:latin typeface="Trebuchet MS" panose="020B0603020202020204" pitchFamily="34" charset="0"/>
              </a:rPr>
              <a:t>PE</a:t>
            </a:r>
          </a:p>
        </p:txBody>
      </p:sp>
      <p:cxnSp>
        <p:nvCxnSpPr>
          <p:cNvPr id="36" name="Connecteur droit avec flèche 35"/>
          <p:cNvCxnSpPr/>
          <p:nvPr/>
        </p:nvCxnSpPr>
        <p:spPr>
          <a:xfrm>
            <a:off x="4784649" y="2490663"/>
            <a:ext cx="863242" cy="1"/>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7" name="Connecteur droit avec flèche 36"/>
          <p:cNvCxnSpPr/>
          <p:nvPr/>
        </p:nvCxnSpPr>
        <p:spPr>
          <a:xfrm>
            <a:off x="4777207" y="2960163"/>
            <a:ext cx="863242" cy="1"/>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8" name="Connecteur droit avec flèche 37"/>
          <p:cNvCxnSpPr/>
          <p:nvPr/>
        </p:nvCxnSpPr>
        <p:spPr>
          <a:xfrm>
            <a:off x="4771666" y="3464842"/>
            <a:ext cx="863242" cy="1"/>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9" name="Connecteur droit avec flèche 38"/>
          <p:cNvCxnSpPr/>
          <p:nvPr/>
        </p:nvCxnSpPr>
        <p:spPr>
          <a:xfrm>
            <a:off x="5055113" y="4197495"/>
            <a:ext cx="536005" cy="1"/>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40" name="Connecteur droit avec flèche 39"/>
          <p:cNvCxnSpPr/>
          <p:nvPr/>
        </p:nvCxnSpPr>
        <p:spPr>
          <a:xfrm>
            <a:off x="4814950" y="4730725"/>
            <a:ext cx="784765" cy="1"/>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47" name="Connecteur droit avec flèche 46"/>
          <p:cNvCxnSpPr/>
          <p:nvPr/>
        </p:nvCxnSpPr>
        <p:spPr>
          <a:xfrm flipV="1">
            <a:off x="5257093" y="5238283"/>
            <a:ext cx="383968" cy="1"/>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51" name="Connecteur droit avec flèche 50"/>
          <p:cNvCxnSpPr/>
          <p:nvPr/>
        </p:nvCxnSpPr>
        <p:spPr>
          <a:xfrm>
            <a:off x="6236049" y="2495304"/>
            <a:ext cx="648567" cy="1"/>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52" name="Connecteur droit avec flèche 51"/>
          <p:cNvCxnSpPr/>
          <p:nvPr/>
        </p:nvCxnSpPr>
        <p:spPr>
          <a:xfrm>
            <a:off x="6246030" y="3443163"/>
            <a:ext cx="589606" cy="1"/>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53" name="Connecteur droit avec flèche 52"/>
          <p:cNvCxnSpPr/>
          <p:nvPr/>
        </p:nvCxnSpPr>
        <p:spPr>
          <a:xfrm>
            <a:off x="6130640" y="4730351"/>
            <a:ext cx="648567" cy="1"/>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54" name="Connecteur droit avec flèche 53"/>
          <p:cNvCxnSpPr/>
          <p:nvPr/>
        </p:nvCxnSpPr>
        <p:spPr>
          <a:xfrm>
            <a:off x="6186767" y="5250679"/>
            <a:ext cx="648567" cy="1"/>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55" name="Connecteur droit avec flèche 54"/>
          <p:cNvCxnSpPr/>
          <p:nvPr/>
        </p:nvCxnSpPr>
        <p:spPr>
          <a:xfrm>
            <a:off x="6160526" y="4198813"/>
            <a:ext cx="648566" cy="1"/>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56" name="Connecteur droit avec flèche 55"/>
          <p:cNvCxnSpPr/>
          <p:nvPr/>
        </p:nvCxnSpPr>
        <p:spPr>
          <a:xfrm>
            <a:off x="6215777" y="2954213"/>
            <a:ext cx="648567" cy="1"/>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58" name="Connecteur droit avec flèche 57"/>
          <p:cNvCxnSpPr>
            <a:cxnSpLocks/>
          </p:cNvCxnSpPr>
          <p:nvPr/>
        </p:nvCxnSpPr>
        <p:spPr>
          <a:xfrm flipV="1">
            <a:off x="3120706" y="2940555"/>
            <a:ext cx="1122960" cy="9768"/>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60" name="Connecteur droit avec flèche 59"/>
          <p:cNvCxnSpPr/>
          <p:nvPr/>
        </p:nvCxnSpPr>
        <p:spPr>
          <a:xfrm flipV="1">
            <a:off x="3111653" y="4741844"/>
            <a:ext cx="979145" cy="9769"/>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62" name="Connecteur droit 61"/>
          <p:cNvCxnSpPr/>
          <p:nvPr/>
        </p:nvCxnSpPr>
        <p:spPr>
          <a:xfrm>
            <a:off x="3432241" y="2470026"/>
            <a:ext cx="0" cy="93980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4" name="Connecteur droit avec flèche 63"/>
          <p:cNvCxnSpPr/>
          <p:nvPr/>
        </p:nvCxnSpPr>
        <p:spPr>
          <a:xfrm>
            <a:off x="3439736" y="2482605"/>
            <a:ext cx="775762" cy="1"/>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65" name="Connecteur droit avec flèche 64"/>
          <p:cNvCxnSpPr/>
          <p:nvPr/>
        </p:nvCxnSpPr>
        <p:spPr>
          <a:xfrm>
            <a:off x="3440493" y="3435105"/>
            <a:ext cx="775762" cy="1"/>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66" name="Connecteur droit 65"/>
          <p:cNvCxnSpPr>
            <a:cxnSpLocks/>
          </p:cNvCxnSpPr>
          <p:nvPr/>
        </p:nvCxnSpPr>
        <p:spPr>
          <a:xfrm>
            <a:off x="3417012" y="4204821"/>
            <a:ext cx="0" cy="102233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7" name="Connecteur droit avec flèche 66"/>
          <p:cNvCxnSpPr/>
          <p:nvPr/>
        </p:nvCxnSpPr>
        <p:spPr>
          <a:xfrm>
            <a:off x="3429881" y="4189641"/>
            <a:ext cx="529855" cy="1"/>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68" name="Connecteur droit avec flèche 67"/>
          <p:cNvCxnSpPr/>
          <p:nvPr/>
        </p:nvCxnSpPr>
        <p:spPr>
          <a:xfrm>
            <a:off x="3435200" y="5225466"/>
            <a:ext cx="641125" cy="1"/>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70" name="Connecteur droit 69"/>
          <p:cNvCxnSpPr>
            <a:cxnSpLocks/>
          </p:cNvCxnSpPr>
          <p:nvPr/>
        </p:nvCxnSpPr>
        <p:spPr>
          <a:xfrm flipH="1">
            <a:off x="1075718" y="3029867"/>
            <a:ext cx="13441" cy="1729458"/>
          </a:xfrm>
          <a:prstGeom prst="line">
            <a:avLst/>
          </a:prstGeom>
          <a:ln w="222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2" name="Connecteur droit 71"/>
          <p:cNvCxnSpPr/>
          <p:nvPr/>
        </p:nvCxnSpPr>
        <p:spPr>
          <a:xfrm flipH="1">
            <a:off x="613985" y="3922226"/>
            <a:ext cx="484123" cy="0"/>
          </a:xfrm>
          <a:prstGeom prst="line">
            <a:avLst/>
          </a:prstGeom>
          <a:ln w="222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4" name="Connecteur droit avec flèche 73"/>
          <p:cNvCxnSpPr/>
          <p:nvPr/>
        </p:nvCxnSpPr>
        <p:spPr>
          <a:xfrm>
            <a:off x="1102622" y="3029867"/>
            <a:ext cx="641350" cy="0"/>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76" name="Connecteur droit avec flèche 75"/>
          <p:cNvCxnSpPr/>
          <p:nvPr/>
        </p:nvCxnSpPr>
        <p:spPr>
          <a:xfrm>
            <a:off x="1076480" y="4770515"/>
            <a:ext cx="641350" cy="0"/>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2" name="Ellipse 11">
            <a:extLst>
              <a:ext uri="{FF2B5EF4-FFF2-40B4-BE49-F238E27FC236}">
                <a16:creationId xmlns:a16="http://schemas.microsoft.com/office/drawing/2014/main" xmlns="" id="{A4E0815D-28F3-E316-A5F0-C2F0665B959F}"/>
              </a:ext>
            </a:extLst>
          </p:cNvPr>
          <p:cNvSpPr/>
          <p:nvPr/>
        </p:nvSpPr>
        <p:spPr>
          <a:xfrm>
            <a:off x="8214633" y="1548985"/>
            <a:ext cx="1052513" cy="536193"/>
          </a:xfrm>
          <a:prstGeom prst="ellipse">
            <a:avLst/>
          </a:prstGeom>
          <a:solidFill>
            <a:srgbClr val="CCE9AD"/>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b="1" dirty="0">
                <a:solidFill>
                  <a:schemeClr val="tx1"/>
                </a:solidFill>
                <a:effectLst>
                  <a:outerShdw blurRad="38100" dist="38100" dir="2700000" algn="tl">
                    <a:srgbClr val="000000">
                      <a:alpha val="43137"/>
                    </a:srgbClr>
                  </a:outerShdw>
                </a:effectLst>
                <a:latin typeface="Trebuchet MS" panose="020B0603020202020204" pitchFamily="34" charset="0"/>
              </a:rPr>
              <a:t>RES</a:t>
            </a:r>
          </a:p>
        </p:txBody>
      </p:sp>
      <p:sp>
        <p:nvSpPr>
          <p:cNvPr id="13" name="Zone de texte 19">
            <a:extLst>
              <a:ext uri="{FF2B5EF4-FFF2-40B4-BE49-F238E27FC236}">
                <a16:creationId xmlns:a16="http://schemas.microsoft.com/office/drawing/2014/main" xmlns="" id="{F255E0A8-1A23-F099-5FF5-66E3937266C3}"/>
              </a:ext>
            </a:extLst>
          </p:cNvPr>
          <p:cNvSpPr txBox="1"/>
          <p:nvPr/>
        </p:nvSpPr>
        <p:spPr>
          <a:xfrm>
            <a:off x="7982925" y="2325021"/>
            <a:ext cx="1716175" cy="333374"/>
          </a:xfrm>
          <a:prstGeom prst="rect">
            <a:avLst/>
          </a:prstGeom>
          <a:solidFill>
            <a:schemeClr val="bg1">
              <a:lumMod val="85000"/>
            </a:schemeClr>
          </a:solidFill>
          <a:ln w="6350">
            <a:solidFill>
              <a:prstClr val="black"/>
            </a:solid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lgn="ctr">
              <a:lnSpc>
                <a:spcPct val="107000"/>
              </a:lnSpc>
              <a:spcAft>
                <a:spcPts val="800"/>
              </a:spcAft>
            </a:pPr>
            <a:r>
              <a:rPr lang="fr-FR" sz="1400" b="1" dirty="0">
                <a:effectLst>
                  <a:outerShdw blurRad="38100" dist="38100" dir="2700000" algn="tl">
                    <a:srgbClr val="000000">
                      <a:alpha val="43137"/>
                    </a:srgbClr>
                  </a:outerShdw>
                </a:effectLst>
                <a:latin typeface="+mj-lt"/>
                <a:cs typeface="Arial" panose="020B0604020202020204" pitchFamily="34" charset="0"/>
              </a:rPr>
              <a:t>IE1 « TS. DE. FE »</a:t>
            </a:r>
          </a:p>
        </p:txBody>
      </p:sp>
      <p:cxnSp>
        <p:nvCxnSpPr>
          <p:cNvPr id="45" name="Connecteur droit avec flèche 44">
            <a:extLst>
              <a:ext uri="{FF2B5EF4-FFF2-40B4-BE49-F238E27FC236}">
                <a16:creationId xmlns:a16="http://schemas.microsoft.com/office/drawing/2014/main" xmlns="" id="{25EBB88D-A3AD-3C16-782F-3F355D60EE47}"/>
              </a:ext>
            </a:extLst>
          </p:cNvPr>
          <p:cNvCxnSpPr/>
          <p:nvPr/>
        </p:nvCxnSpPr>
        <p:spPr>
          <a:xfrm>
            <a:off x="7535577" y="2496629"/>
            <a:ext cx="442979" cy="1"/>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46" name="Connecteur droit avec flèche 45">
            <a:extLst>
              <a:ext uri="{FF2B5EF4-FFF2-40B4-BE49-F238E27FC236}">
                <a16:creationId xmlns:a16="http://schemas.microsoft.com/office/drawing/2014/main" xmlns="" id="{7887A586-470A-86E9-029C-201C504D3D1B}"/>
              </a:ext>
            </a:extLst>
          </p:cNvPr>
          <p:cNvCxnSpPr/>
          <p:nvPr/>
        </p:nvCxnSpPr>
        <p:spPr>
          <a:xfrm>
            <a:off x="7522571" y="2950480"/>
            <a:ext cx="442979" cy="1"/>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48" name="Connecteur droit avec flèche 47">
            <a:extLst>
              <a:ext uri="{FF2B5EF4-FFF2-40B4-BE49-F238E27FC236}">
                <a16:creationId xmlns:a16="http://schemas.microsoft.com/office/drawing/2014/main" xmlns="" id="{D427F882-137B-8674-73C0-EE58639DE2A4}"/>
              </a:ext>
            </a:extLst>
          </p:cNvPr>
          <p:cNvCxnSpPr/>
          <p:nvPr/>
        </p:nvCxnSpPr>
        <p:spPr>
          <a:xfrm>
            <a:off x="7512658" y="3406965"/>
            <a:ext cx="442979" cy="1"/>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49" name="Connecteur droit avec flèche 48">
            <a:extLst>
              <a:ext uri="{FF2B5EF4-FFF2-40B4-BE49-F238E27FC236}">
                <a16:creationId xmlns:a16="http://schemas.microsoft.com/office/drawing/2014/main" xmlns="" id="{79BF0B96-C4C9-C800-4C8B-72DB594277F9}"/>
              </a:ext>
            </a:extLst>
          </p:cNvPr>
          <p:cNvCxnSpPr/>
          <p:nvPr/>
        </p:nvCxnSpPr>
        <p:spPr>
          <a:xfrm>
            <a:off x="7488507" y="4212229"/>
            <a:ext cx="442979" cy="1"/>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50" name="Connecteur droit avec flèche 49">
            <a:extLst>
              <a:ext uri="{FF2B5EF4-FFF2-40B4-BE49-F238E27FC236}">
                <a16:creationId xmlns:a16="http://schemas.microsoft.com/office/drawing/2014/main" xmlns="" id="{7E69C3C9-9D76-2F0E-5D8E-6865E8E65600}"/>
              </a:ext>
            </a:extLst>
          </p:cNvPr>
          <p:cNvCxnSpPr/>
          <p:nvPr/>
        </p:nvCxnSpPr>
        <p:spPr>
          <a:xfrm>
            <a:off x="7472793" y="4716506"/>
            <a:ext cx="402708" cy="1"/>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57" name="Connecteur droit avec flèche 56">
            <a:extLst>
              <a:ext uri="{FF2B5EF4-FFF2-40B4-BE49-F238E27FC236}">
                <a16:creationId xmlns:a16="http://schemas.microsoft.com/office/drawing/2014/main" xmlns="" id="{A5A5174D-059D-69AE-57B0-BC5AA84B1B94}"/>
              </a:ext>
            </a:extLst>
          </p:cNvPr>
          <p:cNvCxnSpPr/>
          <p:nvPr/>
        </p:nvCxnSpPr>
        <p:spPr>
          <a:xfrm>
            <a:off x="7504685" y="5251039"/>
            <a:ext cx="442979" cy="1"/>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59" name="Zone de texte 19">
            <a:extLst>
              <a:ext uri="{FF2B5EF4-FFF2-40B4-BE49-F238E27FC236}">
                <a16:creationId xmlns:a16="http://schemas.microsoft.com/office/drawing/2014/main" xmlns="" id="{F0C3C8CA-A6C3-B1BC-1E56-14DBD17F1748}"/>
              </a:ext>
            </a:extLst>
          </p:cNvPr>
          <p:cNvSpPr txBox="1"/>
          <p:nvPr/>
        </p:nvSpPr>
        <p:spPr>
          <a:xfrm>
            <a:off x="7971421" y="2804397"/>
            <a:ext cx="1716175" cy="333374"/>
          </a:xfrm>
          <a:prstGeom prst="rect">
            <a:avLst/>
          </a:prstGeom>
          <a:solidFill>
            <a:schemeClr val="bg1">
              <a:lumMod val="85000"/>
            </a:schemeClr>
          </a:solidFill>
          <a:ln w="6350">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defPPr rtl="0">
              <a:defRPr lang="fr-FR"/>
            </a:defPPr>
            <a:lvl1pPr algn="ctr">
              <a:lnSpc>
                <a:spcPct val="107000"/>
              </a:lnSpc>
              <a:spcAft>
                <a:spcPts val="800"/>
              </a:spcAft>
              <a:defRPr sz="1400" b="1">
                <a:latin typeface="+mj-lt"/>
                <a:cs typeface="Arial" panose="020B0604020202020204" pitchFamily="34" charset="0"/>
              </a:defRPr>
            </a:lvl1pPr>
          </a:lstStyle>
          <a:p>
            <a:r>
              <a:rPr lang="fr-FR" dirty="0">
                <a:effectLst>
                  <a:outerShdw blurRad="38100" dist="38100" dir="2700000" algn="tl">
                    <a:srgbClr val="000000">
                      <a:alpha val="43137"/>
                    </a:srgbClr>
                  </a:outerShdw>
                </a:effectLst>
              </a:rPr>
              <a:t>IE2 « TS. DE. FE »</a:t>
            </a:r>
          </a:p>
        </p:txBody>
      </p:sp>
      <p:sp>
        <p:nvSpPr>
          <p:cNvPr id="61" name="Zone de texte 19">
            <a:extLst>
              <a:ext uri="{FF2B5EF4-FFF2-40B4-BE49-F238E27FC236}">
                <a16:creationId xmlns:a16="http://schemas.microsoft.com/office/drawing/2014/main" xmlns="" id="{6566E1BA-5BA4-1765-7825-0298BAC1FD5E}"/>
              </a:ext>
            </a:extLst>
          </p:cNvPr>
          <p:cNvSpPr txBox="1"/>
          <p:nvPr/>
        </p:nvSpPr>
        <p:spPr>
          <a:xfrm>
            <a:off x="7962984" y="3273351"/>
            <a:ext cx="1716175" cy="333374"/>
          </a:xfrm>
          <a:prstGeom prst="rect">
            <a:avLst/>
          </a:prstGeom>
          <a:solidFill>
            <a:schemeClr val="bg1">
              <a:lumMod val="85000"/>
            </a:schemeClr>
          </a:solidFill>
          <a:ln w="6350">
            <a:solidFill>
              <a:prstClr val="black"/>
            </a:solid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defPPr rtl="0">
              <a:defRPr lang="fr-FR"/>
            </a:defPPr>
            <a:lvl1pPr algn="ctr">
              <a:lnSpc>
                <a:spcPct val="107000"/>
              </a:lnSpc>
              <a:spcAft>
                <a:spcPts val="800"/>
              </a:spcAft>
              <a:defRPr sz="1400" b="1">
                <a:latin typeface="+mj-lt"/>
                <a:cs typeface="Arial" panose="020B0604020202020204" pitchFamily="34" charset="0"/>
              </a:defRPr>
            </a:lvl1pPr>
          </a:lstStyle>
          <a:p>
            <a:r>
              <a:rPr lang="fr-FR" dirty="0">
                <a:effectLst>
                  <a:outerShdw blurRad="38100" dist="38100" dir="2700000" algn="tl">
                    <a:srgbClr val="000000">
                      <a:alpha val="43137"/>
                    </a:srgbClr>
                  </a:outerShdw>
                </a:effectLst>
              </a:rPr>
              <a:t>IE3 « TS. DE. FE »</a:t>
            </a:r>
          </a:p>
        </p:txBody>
      </p:sp>
      <p:sp>
        <p:nvSpPr>
          <p:cNvPr id="63" name="Zone de texte 19">
            <a:extLst>
              <a:ext uri="{FF2B5EF4-FFF2-40B4-BE49-F238E27FC236}">
                <a16:creationId xmlns:a16="http://schemas.microsoft.com/office/drawing/2014/main" xmlns="" id="{99C67859-BAC7-020C-5C3D-E09A0762EED9}"/>
              </a:ext>
            </a:extLst>
          </p:cNvPr>
          <p:cNvSpPr txBox="1"/>
          <p:nvPr/>
        </p:nvSpPr>
        <p:spPr>
          <a:xfrm>
            <a:off x="7957973" y="4046616"/>
            <a:ext cx="1707738" cy="333374"/>
          </a:xfrm>
          <a:prstGeom prst="rect">
            <a:avLst/>
          </a:prstGeom>
          <a:solidFill>
            <a:schemeClr val="bg1">
              <a:lumMod val="85000"/>
            </a:schemeClr>
          </a:solidFill>
          <a:ln w="6350">
            <a:solidFill>
              <a:prstClr val="black"/>
            </a:solid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defPPr rtl="0">
              <a:defRPr lang="fr-FR"/>
            </a:defPPr>
            <a:lvl1pPr algn="ctr">
              <a:lnSpc>
                <a:spcPct val="107000"/>
              </a:lnSpc>
              <a:spcAft>
                <a:spcPts val="800"/>
              </a:spcAft>
              <a:defRPr sz="1400" b="1">
                <a:latin typeface="+mj-lt"/>
                <a:cs typeface="Arial" panose="020B0604020202020204" pitchFamily="34" charset="0"/>
              </a:defRPr>
            </a:lvl1pPr>
          </a:lstStyle>
          <a:p>
            <a:r>
              <a:rPr lang="fr-FR" dirty="0">
                <a:effectLst>
                  <a:outerShdw blurRad="38100" dist="38100" dir="2700000" algn="tl">
                    <a:srgbClr val="000000">
                      <a:alpha val="43137"/>
                    </a:srgbClr>
                  </a:outerShdw>
                </a:effectLst>
              </a:rPr>
              <a:t>IE4 « TS. DE. FE »</a:t>
            </a:r>
          </a:p>
        </p:txBody>
      </p:sp>
      <p:sp>
        <p:nvSpPr>
          <p:cNvPr id="69" name="Zone de texte 19">
            <a:extLst>
              <a:ext uri="{FF2B5EF4-FFF2-40B4-BE49-F238E27FC236}">
                <a16:creationId xmlns:a16="http://schemas.microsoft.com/office/drawing/2014/main" xmlns="" id="{299139D1-B9D6-2E72-298F-8FA9E7CB4DF4}"/>
              </a:ext>
            </a:extLst>
          </p:cNvPr>
          <p:cNvSpPr txBox="1"/>
          <p:nvPr/>
        </p:nvSpPr>
        <p:spPr>
          <a:xfrm>
            <a:off x="7943268" y="4559428"/>
            <a:ext cx="1735891" cy="333374"/>
          </a:xfrm>
          <a:prstGeom prst="rect">
            <a:avLst/>
          </a:prstGeom>
          <a:solidFill>
            <a:schemeClr val="bg1">
              <a:lumMod val="85000"/>
            </a:schemeClr>
          </a:solidFill>
          <a:ln w="6350">
            <a:solidFill>
              <a:prstClr val="black"/>
            </a:solid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defPPr rtl="0">
              <a:defRPr lang="fr-FR"/>
            </a:defPPr>
            <a:lvl1pPr algn="ctr">
              <a:lnSpc>
                <a:spcPct val="107000"/>
              </a:lnSpc>
              <a:spcAft>
                <a:spcPts val="800"/>
              </a:spcAft>
              <a:defRPr sz="1400" b="1">
                <a:latin typeface="+mj-lt"/>
                <a:cs typeface="Arial" panose="020B0604020202020204" pitchFamily="34" charset="0"/>
              </a:defRPr>
            </a:lvl1pPr>
          </a:lstStyle>
          <a:p>
            <a:r>
              <a:rPr lang="fr-FR" dirty="0">
                <a:effectLst>
                  <a:outerShdw blurRad="38100" dist="38100" dir="2700000" algn="tl">
                    <a:srgbClr val="000000">
                      <a:alpha val="43137"/>
                    </a:srgbClr>
                  </a:outerShdw>
                </a:effectLst>
              </a:rPr>
              <a:t>IE5 « TS. DE. FE »</a:t>
            </a:r>
          </a:p>
        </p:txBody>
      </p:sp>
      <p:sp>
        <p:nvSpPr>
          <p:cNvPr id="71" name="Zone de texte 19">
            <a:extLst>
              <a:ext uri="{FF2B5EF4-FFF2-40B4-BE49-F238E27FC236}">
                <a16:creationId xmlns:a16="http://schemas.microsoft.com/office/drawing/2014/main" xmlns="" id="{A3004909-FA56-5BA3-417C-8FF65FFC7415}"/>
              </a:ext>
            </a:extLst>
          </p:cNvPr>
          <p:cNvSpPr txBox="1"/>
          <p:nvPr/>
        </p:nvSpPr>
        <p:spPr>
          <a:xfrm>
            <a:off x="7955637" y="5092441"/>
            <a:ext cx="1710074" cy="333374"/>
          </a:xfrm>
          <a:prstGeom prst="rect">
            <a:avLst/>
          </a:prstGeom>
          <a:solidFill>
            <a:schemeClr val="bg1">
              <a:lumMod val="85000"/>
            </a:schemeClr>
          </a:solidFill>
          <a:ln w="6350">
            <a:solidFill>
              <a:prstClr val="black"/>
            </a:solid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defPPr rtl="0">
              <a:defRPr lang="fr-FR"/>
            </a:defPPr>
            <a:lvl1pPr algn="ctr">
              <a:lnSpc>
                <a:spcPct val="107000"/>
              </a:lnSpc>
              <a:spcAft>
                <a:spcPts val="800"/>
              </a:spcAft>
              <a:defRPr sz="1400" b="1">
                <a:latin typeface="+mj-lt"/>
                <a:cs typeface="Arial" panose="020B0604020202020204" pitchFamily="34" charset="0"/>
              </a:defRPr>
            </a:lvl1pPr>
          </a:lstStyle>
          <a:p>
            <a:r>
              <a:rPr lang="fr-FR" dirty="0">
                <a:effectLst>
                  <a:outerShdw blurRad="38100" dist="38100" dir="2700000" algn="tl">
                    <a:srgbClr val="000000">
                      <a:alpha val="43137"/>
                    </a:srgbClr>
                  </a:outerShdw>
                </a:effectLst>
              </a:rPr>
              <a:t>IE6 « TS. DE. FE »</a:t>
            </a:r>
          </a:p>
        </p:txBody>
      </p:sp>
      <p:sp>
        <p:nvSpPr>
          <p:cNvPr id="5" name="Ellipse 4">
            <a:extLst>
              <a:ext uri="{FF2B5EF4-FFF2-40B4-BE49-F238E27FC236}">
                <a16:creationId xmlns:a16="http://schemas.microsoft.com/office/drawing/2014/main" xmlns="" id="{381E8A49-615C-0A45-108E-7A8293016B96}"/>
              </a:ext>
            </a:extLst>
          </p:cNvPr>
          <p:cNvSpPr/>
          <p:nvPr/>
        </p:nvSpPr>
        <p:spPr>
          <a:xfrm>
            <a:off x="10023764" y="1554453"/>
            <a:ext cx="1271555" cy="536193"/>
          </a:xfrm>
          <a:prstGeom prst="ellipse">
            <a:avLst/>
          </a:prstGeom>
          <a:solidFill>
            <a:srgbClr val="FFEAA7"/>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b="1" dirty="0">
                <a:solidFill>
                  <a:schemeClr val="tx1"/>
                </a:solidFill>
                <a:effectLst>
                  <a:outerShdw blurRad="38100" dist="38100" dir="2700000" algn="tl">
                    <a:srgbClr val="000000">
                      <a:alpha val="43137"/>
                    </a:srgbClr>
                  </a:outerShdw>
                </a:effectLst>
                <a:latin typeface="Trebuchet MS" panose="020B0603020202020204" pitchFamily="34" charset="0"/>
              </a:rPr>
              <a:t>ROPM</a:t>
            </a:r>
          </a:p>
        </p:txBody>
      </p:sp>
      <p:sp>
        <p:nvSpPr>
          <p:cNvPr id="9" name="Rectangle : coins arrondis 8">
            <a:extLst>
              <a:ext uri="{FF2B5EF4-FFF2-40B4-BE49-F238E27FC236}">
                <a16:creationId xmlns:a16="http://schemas.microsoft.com/office/drawing/2014/main" xmlns="" id="{C2198F0E-CC5C-CE47-0FB0-2BEC830F3EB4}"/>
              </a:ext>
            </a:extLst>
          </p:cNvPr>
          <p:cNvSpPr/>
          <p:nvPr/>
        </p:nvSpPr>
        <p:spPr>
          <a:xfrm>
            <a:off x="9761155" y="2301922"/>
            <a:ext cx="2250621" cy="3067188"/>
          </a:xfrm>
          <a:prstGeom prst="roundRect">
            <a:avLst/>
          </a:prstGeom>
          <a:solidFill>
            <a:schemeClr val="bg1">
              <a:lumMod val="85000"/>
            </a:schemeClr>
          </a:solidFill>
          <a:ln w="6350">
            <a:solidFill>
              <a:prstClr val="black"/>
            </a:solid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lgn="ctr">
              <a:lnSpc>
                <a:spcPct val="150000"/>
              </a:lnSpc>
              <a:spcAft>
                <a:spcPts val="800"/>
              </a:spcAft>
            </a:pPr>
            <a:endParaRPr lang="fr-FR" sz="500" b="1" dirty="0">
              <a:effectLst>
                <a:outerShdw blurRad="38100" dist="38100" dir="2700000" algn="tl">
                  <a:srgbClr val="000000">
                    <a:alpha val="43137"/>
                  </a:srgbClr>
                </a:outerShdw>
              </a:effectLst>
              <a:latin typeface="Trebuchet MS" panose="020B0603020202020204" pitchFamily="34" charset="0"/>
              <a:ea typeface="Calibri" panose="020F0502020204030204" pitchFamily="34" charset="0"/>
              <a:cs typeface="Arial" panose="020B0604020202020204" pitchFamily="34" charset="0"/>
            </a:endParaRPr>
          </a:p>
          <a:p>
            <a:pPr algn="ctr"/>
            <a:r>
              <a:rPr lang="fr-FR" sz="1600" b="1" dirty="0">
                <a:effectLst>
                  <a:outerShdw blurRad="38100" dist="38100" dir="2700000" algn="tl">
                    <a:srgbClr val="000000">
                      <a:alpha val="43137"/>
                    </a:srgbClr>
                  </a:outerShdw>
                </a:effectLst>
                <a:latin typeface="Trebuchet MS" panose="020B0603020202020204" pitchFamily="34" charset="0"/>
                <a:ea typeface="Calibri" panose="020F0502020204030204" pitchFamily="34" charset="0"/>
                <a:cs typeface="Arial" panose="020B0604020202020204" pitchFamily="34" charset="0"/>
              </a:rPr>
              <a:t>CONDITION OU CONTEXTE DE</a:t>
            </a:r>
          </a:p>
          <a:p>
            <a:pPr algn="ctr"/>
            <a:r>
              <a:rPr lang="fr-FR" sz="1600" b="1" dirty="0">
                <a:effectLst>
                  <a:outerShdw blurRad="38100" dist="38100" dir="2700000" algn="tl">
                    <a:srgbClr val="000000">
                      <a:alpha val="43137"/>
                    </a:srgbClr>
                  </a:outerShdw>
                </a:effectLst>
                <a:latin typeface="Trebuchet MS" panose="020B0603020202020204" pitchFamily="34" charset="0"/>
                <a:ea typeface="Calibri" panose="020F0502020204030204" pitchFamily="34" charset="0"/>
                <a:cs typeface="Arial" panose="020B0604020202020204" pitchFamily="34" charset="0"/>
              </a:rPr>
              <a:t>RÉALISATION </a:t>
            </a:r>
          </a:p>
          <a:p>
            <a:pPr algn="ctr"/>
            <a:endParaRPr lang="fr-FR" sz="1500" b="1" dirty="0">
              <a:effectLst>
                <a:outerShdw blurRad="38100" dist="38100" dir="2700000" algn="tl">
                  <a:srgbClr val="000000">
                    <a:alpha val="43137"/>
                  </a:srgbClr>
                </a:outerShdw>
              </a:effectLst>
              <a:latin typeface="Trebuchet MS" panose="020B0603020202020204" pitchFamily="34" charset="0"/>
              <a:ea typeface="Calibri" panose="020F0502020204030204" pitchFamily="34" charset="0"/>
              <a:cs typeface="Arial" panose="020B0604020202020204" pitchFamily="34" charset="0"/>
            </a:endParaRPr>
          </a:p>
          <a:p>
            <a:pPr algn="ctr"/>
            <a:r>
              <a:rPr lang="fr-FR" sz="1600" b="1" dirty="0">
                <a:effectLst>
                  <a:outerShdw blurRad="38100" dist="38100" dir="2700000" algn="tl">
                    <a:srgbClr val="000000">
                      <a:alpha val="43137"/>
                    </a:srgbClr>
                  </a:outerShdw>
                </a:effectLst>
                <a:latin typeface="Trebuchet MS" panose="020B0603020202020204" pitchFamily="34" charset="0"/>
              </a:rPr>
              <a:t>« CATÉGORIES MAO</a:t>
            </a:r>
          </a:p>
          <a:p>
            <a:pPr algn="ctr"/>
            <a:r>
              <a:rPr lang="fr-FR" sz="1600" b="1" dirty="0">
                <a:effectLst>
                  <a:outerShdw blurRad="38100" dist="38100" dir="2700000" algn="tl">
                    <a:srgbClr val="000000">
                      <a:alpha val="43137"/>
                    </a:srgbClr>
                  </a:outerShdw>
                </a:effectLst>
                <a:latin typeface="Trebuchet MS" panose="020B0603020202020204" pitchFamily="34" charset="0"/>
              </a:rPr>
              <a:t>ET PLAN</a:t>
            </a:r>
          </a:p>
          <a:p>
            <a:pPr algn="ctr"/>
            <a:r>
              <a:rPr lang="fr-FR" sz="1600" b="1" dirty="0">
                <a:effectLst>
                  <a:outerShdw blurRad="38100" dist="38100" dir="2700000" algn="tl">
                    <a:srgbClr val="000000">
                      <a:alpha val="43137"/>
                    </a:srgbClr>
                  </a:outerShdw>
                </a:effectLst>
                <a:latin typeface="Trebuchet MS" panose="020B0603020202020204" pitchFamily="34" charset="0"/>
              </a:rPr>
              <a:t>D’AMENAGEMENT »</a:t>
            </a:r>
          </a:p>
          <a:p>
            <a:r>
              <a:rPr lang="fr-FR" dirty="0"/>
              <a:t> </a:t>
            </a:r>
          </a:p>
          <a:p>
            <a:pPr algn="ctr">
              <a:lnSpc>
                <a:spcPct val="150000"/>
              </a:lnSpc>
              <a:spcAft>
                <a:spcPts val="800"/>
              </a:spcAft>
            </a:pPr>
            <a:r>
              <a:rPr lang="fr-FR" sz="1500" b="1" dirty="0">
                <a:effectLst>
                  <a:outerShdw blurRad="38100" dist="38100" dir="2700000" algn="tl">
                    <a:srgbClr val="000000">
                      <a:alpha val="43137"/>
                    </a:srgbClr>
                  </a:outerShdw>
                </a:effectLst>
                <a:latin typeface="Trebuchet MS" panose="020B0603020202020204" pitchFamily="34" charset="0"/>
                <a:ea typeface="Calibri" panose="020F0502020204030204" pitchFamily="34" charset="0"/>
                <a:cs typeface="Arial" panose="020B0604020202020204" pitchFamily="34" charset="0"/>
              </a:rPr>
              <a:t>  </a:t>
            </a:r>
          </a:p>
          <a:p>
            <a:pPr algn="ctr">
              <a:spcAft>
                <a:spcPts val="800"/>
              </a:spcAft>
            </a:pPr>
            <a:endParaRPr lang="fr-FR" sz="1400" b="1" dirty="0">
              <a:effectLst>
                <a:outerShdw blurRad="38100" dist="38100" dir="2700000" algn="tl">
                  <a:srgbClr val="000000">
                    <a:alpha val="43137"/>
                  </a:srgbClr>
                </a:outerShdw>
              </a:effectLst>
              <a:latin typeface="Century Gothic" panose="020B0502020202020204" pitchFamily="34" charset="0"/>
              <a:cs typeface="Arial" panose="020B0604020202020204" pitchFamily="34" charset="0"/>
            </a:endParaRPr>
          </a:p>
        </p:txBody>
      </p:sp>
    </p:spTree>
    <p:extLst>
      <p:ext uri="{BB962C8B-B14F-4D97-AF65-F5344CB8AC3E}">
        <p14:creationId xmlns:p14="http://schemas.microsoft.com/office/powerpoint/2010/main" val="25458500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mph" presetSubtype="0" fill="hold" grpId="0" nodeType="clickEffect">
                                  <p:stCondLst>
                                    <p:cond delay="0"/>
                                  </p:stCondLst>
                                  <p:childTnLst>
                                    <p:animEffect transition="out" filter="fade">
                                      <p:cBhvr>
                                        <p:cTn id="6" dur="500" tmFilter="0, 0; .2, .5; .8, .5; 1, 0"/>
                                        <p:tgtEl>
                                          <p:spTgt spid="3">
                                            <p:bg/>
                                          </p:spTgt>
                                        </p:tgtEl>
                                      </p:cBhvr>
                                    </p:animEffect>
                                    <p:animScale>
                                      <p:cBhvr>
                                        <p:cTn id="7" dur="250" autoRev="1" fill="hold"/>
                                        <p:tgtEl>
                                          <p:spTgt spid="3">
                                            <p:bg/>
                                          </p:spTgt>
                                        </p:tgtEl>
                                      </p:cBhvr>
                                      <p:by x="105000" y="105000"/>
                                    </p:animScale>
                                  </p:childTnLst>
                                </p:cTn>
                              </p:par>
                            </p:childTnLst>
                          </p:cTn>
                        </p:par>
                      </p:childTnLst>
                    </p:cTn>
                  </p:par>
                  <p:par>
                    <p:cTn id="8" fill="hold">
                      <p:stCondLst>
                        <p:cond delay="indefinite"/>
                      </p:stCondLst>
                      <p:childTnLst>
                        <p:par>
                          <p:cTn id="9" fill="hold">
                            <p:stCondLst>
                              <p:cond delay="0"/>
                            </p:stCondLst>
                            <p:childTnLst>
                              <p:par>
                                <p:cTn id="10" presetID="26" presetClass="emph" presetSubtype="0" fill="hold" grpId="0" nodeType="clickEffect">
                                  <p:stCondLst>
                                    <p:cond delay="0"/>
                                  </p:stCondLst>
                                  <p:childTnLst>
                                    <p:animEffect transition="out" filter="fade">
                                      <p:cBhvr>
                                        <p:cTn id="11" dur="500" tmFilter="0, 0; .2, .5; .8, .5; 1, 0"/>
                                        <p:tgtEl>
                                          <p:spTgt spid="3">
                                            <p:txEl>
                                              <p:pRg st="0" end="0"/>
                                            </p:txEl>
                                          </p:spTgt>
                                        </p:tgtEl>
                                      </p:cBhvr>
                                    </p:animEffect>
                                    <p:animScale>
                                      <p:cBhvr>
                                        <p:cTn id="12" dur="250" autoRev="1" fill="hold"/>
                                        <p:tgtEl>
                                          <p:spTgt spid="3">
                                            <p:txEl>
                                              <p:pRg st="0" end="0"/>
                                            </p:txEl>
                                          </p:spTgt>
                                        </p:tgtEl>
                                      </p:cBhvr>
                                      <p:by x="105000" y="105000"/>
                                    </p:animScale>
                                  </p:childTnLst>
                                </p:cTn>
                              </p:par>
                            </p:childTnLst>
                          </p:cTn>
                        </p:par>
                      </p:childTnLst>
                    </p:cTn>
                  </p:par>
                  <p:par>
                    <p:cTn id="13" fill="hold">
                      <p:stCondLst>
                        <p:cond delay="indefinite"/>
                      </p:stCondLst>
                      <p:childTnLst>
                        <p:par>
                          <p:cTn id="14" fill="hold">
                            <p:stCondLst>
                              <p:cond delay="0"/>
                            </p:stCondLst>
                            <p:childTnLst>
                              <p:par>
                                <p:cTn id="15" presetID="26" presetClass="emph" presetSubtype="0" fill="hold" grpId="0" nodeType="clickEffect">
                                  <p:stCondLst>
                                    <p:cond delay="0"/>
                                  </p:stCondLst>
                                  <p:childTnLst>
                                    <p:animEffect transition="out" filter="fade">
                                      <p:cBhvr>
                                        <p:cTn id="16" dur="500" tmFilter="0, 0; .2, .5; .8, .5; 1, 0"/>
                                        <p:tgtEl>
                                          <p:spTgt spid="3">
                                            <p:txEl>
                                              <p:pRg st="1" end="1"/>
                                            </p:txEl>
                                          </p:spTgt>
                                        </p:tgtEl>
                                      </p:cBhvr>
                                    </p:animEffect>
                                    <p:animScale>
                                      <p:cBhvr>
                                        <p:cTn id="17" dur="250" autoRev="1" fill="hold"/>
                                        <p:tgtEl>
                                          <p:spTgt spid="3">
                                            <p:txEl>
                                              <p:pRg st="1" end="1"/>
                                            </p:txEl>
                                          </p:spTgt>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xmlns="" id="{746EB2AF-7446-99E5-23AA-A088F0D4D2E5}"/>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xmlns="" id="{CBBC55B8-CE1B-30D2-228A-54F705C2A760}"/>
              </a:ext>
            </a:extLst>
          </p:cNvPr>
          <p:cNvSpPr>
            <a:spLocks noGrp="1"/>
          </p:cNvSpPr>
          <p:nvPr>
            <p:ph type="title"/>
          </p:nvPr>
        </p:nvSpPr>
        <p:spPr>
          <a:xfrm>
            <a:off x="1377780" y="533543"/>
            <a:ext cx="8958649" cy="694570"/>
          </a:xfrm>
        </p:spPr>
        <p:txBody>
          <a:bodyPr>
            <a:normAutofit fontScale="90000"/>
          </a:bodyPr>
          <a:lstStyle/>
          <a:p>
            <a:pPr algn="ctr"/>
            <a:r>
              <a:rPr lang="fr-FR" b="1" dirty="0">
                <a:latin typeface="Trebuchet MS" panose="020B0603020202020204" pitchFamily="34" charset="0"/>
              </a:rPr>
              <a:t/>
            </a:r>
            <a:br>
              <a:rPr lang="fr-FR" b="1" dirty="0">
                <a:latin typeface="Trebuchet MS" panose="020B0603020202020204" pitchFamily="34" charset="0"/>
              </a:rPr>
            </a:br>
            <a:r>
              <a:rPr lang="fr-FR" b="1" dirty="0">
                <a:latin typeface="Trebuchet MS" panose="020B0603020202020204" pitchFamily="34" charset="0"/>
              </a:rPr>
              <a:t/>
            </a:r>
            <a:br>
              <a:rPr lang="fr-FR" b="1" dirty="0">
                <a:latin typeface="Trebuchet MS" panose="020B0603020202020204" pitchFamily="34" charset="0"/>
              </a:rPr>
            </a:br>
            <a:r>
              <a:rPr lang="fr-FR" b="1" dirty="0">
                <a:latin typeface="Trebuchet MS" panose="020B0603020202020204" pitchFamily="34" charset="0"/>
              </a:rPr>
              <a:t/>
            </a:r>
            <a:br>
              <a:rPr lang="fr-FR" b="1" dirty="0">
                <a:latin typeface="Trebuchet MS" panose="020B0603020202020204" pitchFamily="34" charset="0"/>
              </a:rPr>
            </a:br>
            <a:r>
              <a:rPr lang="fr-FR" b="1" dirty="0">
                <a:latin typeface="Trebuchet MS" panose="020B0603020202020204" pitchFamily="34" charset="0"/>
              </a:rPr>
              <a:t/>
            </a:r>
            <a:br>
              <a:rPr lang="fr-FR" b="1" dirty="0">
                <a:latin typeface="Trebuchet MS" panose="020B0603020202020204" pitchFamily="34" charset="0"/>
              </a:rPr>
            </a:br>
            <a:r>
              <a:rPr lang="fr-FR" b="1" dirty="0">
                <a:latin typeface="Trebuchet MS" panose="020B0603020202020204" pitchFamily="34" charset="0"/>
              </a:rPr>
              <a:t/>
            </a:r>
            <a:br>
              <a:rPr lang="fr-FR" b="1" dirty="0">
                <a:latin typeface="Trebuchet MS" panose="020B0603020202020204" pitchFamily="34" charset="0"/>
              </a:rPr>
            </a:br>
            <a:r>
              <a:rPr lang="fr-FR" b="1" dirty="0">
                <a:latin typeface="Trebuchet MS" panose="020B0603020202020204" pitchFamily="34" charset="0"/>
              </a:rPr>
              <a:t/>
            </a:r>
            <a:br>
              <a:rPr lang="fr-FR" b="1" dirty="0">
                <a:latin typeface="Trebuchet MS" panose="020B0603020202020204" pitchFamily="34" charset="0"/>
              </a:rPr>
            </a:br>
            <a:r>
              <a:rPr lang="fr-FR" b="1" dirty="0">
                <a:latin typeface="Trebuchet MS" panose="020B0603020202020204" pitchFamily="34" charset="0"/>
              </a:rPr>
              <a:t/>
            </a:r>
            <a:br>
              <a:rPr lang="fr-FR" b="1" dirty="0">
                <a:latin typeface="Trebuchet MS" panose="020B0603020202020204" pitchFamily="34" charset="0"/>
              </a:rPr>
            </a:br>
            <a:r>
              <a:rPr lang="fr-FR" b="1" dirty="0">
                <a:latin typeface="Trebuchet MS" panose="020B0603020202020204" pitchFamily="34" charset="0"/>
              </a:rPr>
              <a:t>3.3.3 – PROGRAMME D’ETUDES (PE)  </a:t>
            </a:r>
            <a:r>
              <a:rPr lang="fr-CA" b="1" dirty="0">
                <a:latin typeface="Trebuchet MS" panose="020B0603020202020204" pitchFamily="34" charset="0"/>
              </a:rPr>
              <a:t> </a:t>
            </a:r>
            <a:endParaRPr lang="fr-FR" b="1" dirty="0">
              <a:latin typeface="Trebuchet MS" panose="020B0603020202020204" pitchFamily="34" charset="0"/>
            </a:endParaRPr>
          </a:p>
        </p:txBody>
      </p:sp>
      <p:sp>
        <p:nvSpPr>
          <p:cNvPr id="3" name="Espace réservé du contenu 2">
            <a:extLst>
              <a:ext uri="{FF2B5EF4-FFF2-40B4-BE49-F238E27FC236}">
                <a16:creationId xmlns:a16="http://schemas.microsoft.com/office/drawing/2014/main" xmlns="" id="{35935ED9-FBE1-2E5D-DA52-F731855F68D0}"/>
              </a:ext>
            </a:extLst>
          </p:cNvPr>
          <p:cNvSpPr>
            <a:spLocks noGrp="1"/>
          </p:cNvSpPr>
          <p:nvPr>
            <p:ph idx="1"/>
          </p:nvPr>
        </p:nvSpPr>
        <p:spPr>
          <a:xfrm>
            <a:off x="1113719" y="3140766"/>
            <a:ext cx="10374658" cy="2814844"/>
          </a:xfrm>
        </p:spPr>
        <p:txBody>
          <a:bodyPr>
            <a:noAutofit/>
          </a:bodyPr>
          <a:lstStyle/>
          <a:p>
            <a:pPr marL="0" indent="0">
              <a:buNone/>
            </a:pPr>
            <a:endParaRPr lang="fr-FR" sz="2000" b="1" u="sng" dirty="0">
              <a:effectLst>
                <a:outerShdw blurRad="38100" dist="38100" dir="2700000" algn="tl">
                  <a:srgbClr val="000000">
                    <a:alpha val="43137"/>
                  </a:srgbClr>
                </a:outerShdw>
              </a:effectLst>
              <a:latin typeface="Trebuchet MS" panose="020B0603020202020204" pitchFamily="34" charset="0"/>
            </a:endParaRPr>
          </a:p>
          <a:p>
            <a:endParaRPr lang="fr-FR" sz="2000" b="1" u="sng" dirty="0">
              <a:effectLst>
                <a:outerShdw blurRad="38100" dist="38100" dir="2700000" algn="tl">
                  <a:srgbClr val="000000">
                    <a:alpha val="43137"/>
                  </a:srgbClr>
                </a:outerShdw>
              </a:effectLst>
              <a:latin typeface="Trebuchet MS" panose="020B0603020202020204" pitchFamily="34" charset="0"/>
            </a:endParaRPr>
          </a:p>
          <a:p>
            <a:pPr marL="0" indent="0">
              <a:buNone/>
            </a:pPr>
            <a:endParaRPr lang="fr-FR" sz="1000" dirty="0">
              <a:latin typeface="Trebuchet MS" panose="020B0603020202020204" pitchFamily="34" charset="0"/>
            </a:endParaRPr>
          </a:p>
          <a:p>
            <a:pPr marL="0" indent="0">
              <a:buNone/>
            </a:pPr>
            <a:endParaRPr lang="fr-FR" sz="1000" dirty="0">
              <a:latin typeface="Trebuchet MS" panose="020B0603020202020204" pitchFamily="34" charset="0"/>
            </a:endParaRPr>
          </a:p>
          <a:p>
            <a:pPr marL="0" indent="0">
              <a:buNone/>
            </a:pPr>
            <a:endParaRPr lang="fr-FR" sz="2000" dirty="0">
              <a:effectLst>
                <a:outerShdw blurRad="38100" dist="38100" dir="2700000" algn="tl">
                  <a:srgbClr val="000000">
                    <a:alpha val="43137"/>
                  </a:srgbClr>
                </a:outerShdw>
              </a:effectLst>
              <a:latin typeface="Trebuchet MS" panose="020B0603020202020204" pitchFamily="34" charset="0"/>
            </a:endParaRPr>
          </a:p>
        </p:txBody>
      </p:sp>
      <p:sp>
        <p:nvSpPr>
          <p:cNvPr id="7" name="ZoneTexte 6">
            <a:extLst>
              <a:ext uri="{FF2B5EF4-FFF2-40B4-BE49-F238E27FC236}">
                <a16:creationId xmlns:a16="http://schemas.microsoft.com/office/drawing/2014/main" xmlns="" id="{47364CEA-1FB0-AE8F-91ED-F3BA817F2148}"/>
              </a:ext>
            </a:extLst>
          </p:cNvPr>
          <p:cNvSpPr txBox="1"/>
          <p:nvPr/>
        </p:nvSpPr>
        <p:spPr>
          <a:xfrm>
            <a:off x="563776" y="2370727"/>
            <a:ext cx="10583563" cy="416461"/>
          </a:xfrm>
          <a:prstGeom prst="rect">
            <a:avLst/>
          </a:prstGeom>
          <a:noFill/>
        </p:spPr>
        <p:txBody>
          <a:bodyPr wrap="square">
            <a:spAutoFit/>
          </a:bodyPr>
          <a:lstStyle/>
          <a:p>
            <a:pPr algn="ctr">
              <a:lnSpc>
                <a:spcPct val="150000"/>
              </a:lnSpc>
            </a:pPr>
            <a:endParaRPr lang="fr-FR" sz="1600" dirty="0">
              <a:latin typeface="Trebuchet MS" panose="020B0603020202020204" pitchFamily="34" charset="0"/>
            </a:endParaRPr>
          </a:p>
        </p:txBody>
      </p:sp>
      <p:sp>
        <p:nvSpPr>
          <p:cNvPr id="5" name="ZoneTexte 4">
            <a:extLst>
              <a:ext uri="{FF2B5EF4-FFF2-40B4-BE49-F238E27FC236}">
                <a16:creationId xmlns:a16="http://schemas.microsoft.com/office/drawing/2014/main" xmlns="" id="{7E92BA99-0447-844E-EFD4-C6EE8D4C6221}"/>
              </a:ext>
            </a:extLst>
          </p:cNvPr>
          <p:cNvSpPr txBox="1"/>
          <p:nvPr/>
        </p:nvSpPr>
        <p:spPr>
          <a:xfrm>
            <a:off x="563776" y="2391419"/>
            <a:ext cx="9457553" cy="458652"/>
          </a:xfrm>
          <a:prstGeom prst="rect">
            <a:avLst/>
          </a:prstGeom>
          <a:noFill/>
        </p:spPr>
        <p:txBody>
          <a:bodyPr wrap="square">
            <a:spAutoFit/>
          </a:bodyPr>
          <a:lstStyle/>
          <a:p>
            <a:pPr marL="0" indent="0" algn="ctr">
              <a:lnSpc>
                <a:spcPct val="150000"/>
              </a:lnSpc>
              <a:buNone/>
            </a:pPr>
            <a:r>
              <a:rPr lang="fr-FR" sz="1800" dirty="0"/>
              <a:t> </a:t>
            </a:r>
            <a:endParaRPr lang="fr-FR" sz="2000" dirty="0">
              <a:effectLst>
                <a:outerShdw blurRad="38100" dist="38100" dir="2700000" algn="tl">
                  <a:srgbClr val="000000">
                    <a:alpha val="43137"/>
                  </a:srgbClr>
                </a:outerShdw>
              </a:effectLst>
              <a:latin typeface="Trebuchet MS" panose="020B0603020202020204" pitchFamily="34" charset="0"/>
            </a:endParaRPr>
          </a:p>
        </p:txBody>
      </p:sp>
      <p:pic>
        <p:nvPicPr>
          <p:cNvPr id="4" name="Image 3">
            <a:extLst>
              <a:ext uri="{FF2B5EF4-FFF2-40B4-BE49-F238E27FC236}">
                <a16:creationId xmlns:a16="http://schemas.microsoft.com/office/drawing/2014/main" xmlns="" id="{5F66DA7F-A6ED-61EA-B7F0-25D94614F3C7}"/>
              </a:ext>
            </a:extLst>
          </p:cNvPr>
          <p:cNvPicPr>
            <a:picLocks noChangeAspect="1"/>
          </p:cNvPicPr>
          <p:nvPr/>
        </p:nvPicPr>
        <p:blipFill>
          <a:blip r:embed="rId2"/>
          <a:stretch>
            <a:fillRect/>
          </a:stretch>
        </p:blipFill>
        <p:spPr>
          <a:xfrm>
            <a:off x="4279692" y="2244008"/>
            <a:ext cx="3632616" cy="3488013"/>
          </a:xfrm>
          <a:prstGeom prst="rect">
            <a:avLst/>
          </a:prstGeom>
        </p:spPr>
      </p:pic>
      <p:sp>
        <p:nvSpPr>
          <p:cNvPr id="8" name="ZoneTexte 7">
            <a:extLst>
              <a:ext uri="{FF2B5EF4-FFF2-40B4-BE49-F238E27FC236}">
                <a16:creationId xmlns:a16="http://schemas.microsoft.com/office/drawing/2014/main" xmlns="" id="{B55163B5-76FC-C319-7AFF-18121329B633}"/>
              </a:ext>
            </a:extLst>
          </p:cNvPr>
          <p:cNvSpPr txBox="1"/>
          <p:nvPr/>
        </p:nvSpPr>
        <p:spPr>
          <a:xfrm>
            <a:off x="1275809" y="6078784"/>
            <a:ext cx="9772653" cy="369332"/>
          </a:xfrm>
          <a:prstGeom prst="rect">
            <a:avLst/>
          </a:prstGeom>
          <a:noFill/>
        </p:spPr>
        <p:txBody>
          <a:bodyPr wrap="square">
            <a:spAutoFit/>
          </a:bodyPr>
          <a:lstStyle/>
          <a:p>
            <a:pPr algn="ctr"/>
            <a:r>
              <a:rPr lang="fr-FR" i="1" dirty="0">
                <a:effectLst>
                  <a:outerShdw blurRad="38100" dist="38100" dir="2700000" algn="tl">
                    <a:srgbClr val="000000">
                      <a:alpha val="43137"/>
                    </a:srgbClr>
                  </a:outerShdw>
                </a:effectLst>
                <a:latin typeface="Trebuchet MS" panose="020B0603020202020204" pitchFamily="34" charset="0"/>
              </a:rPr>
              <a:t>« Le programme d’études est la </a:t>
            </a:r>
            <a:r>
              <a:rPr lang="fr-FR" b="1" i="1" dirty="0">
                <a:effectLst>
                  <a:outerShdw blurRad="38100" dist="38100" dir="2700000" algn="tl">
                    <a:srgbClr val="000000">
                      <a:alpha val="43137"/>
                    </a:srgbClr>
                  </a:outerShdw>
                </a:effectLst>
                <a:latin typeface="Trebuchet MS" panose="020B0603020202020204" pitchFamily="34" charset="0"/>
              </a:rPr>
              <a:t>colonne vertébrale</a:t>
            </a:r>
            <a:r>
              <a:rPr lang="fr-FR" i="1" dirty="0">
                <a:effectLst>
                  <a:outerShdw blurRad="38100" dist="38100" dir="2700000" algn="tl">
                    <a:srgbClr val="000000">
                      <a:alpha val="43137"/>
                    </a:srgbClr>
                  </a:outerShdw>
                </a:effectLst>
                <a:latin typeface="Trebuchet MS" panose="020B0603020202020204" pitchFamily="34" charset="0"/>
              </a:rPr>
              <a:t> de la formation professionnelle. »</a:t>
            </a:r>
          </a:p>
        </p:txBody>
      </p:sp>
    </p:spTree>
    <p:extLst>
      <p:ext uri="{BB962C8B-B14F-4D97-AF65-F5344CB8AC3E}">
        <p14:creationId xmlns:p14="http://schemas.microsoft.com/office/powerpoint/2010/main" val="114143993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xmlns="" id="{F342DABE-7D0A-E2EE-760E-9E981BA0428C}"/>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xmlns="" id="{BFA1FFFF-B285-884A-A755-4E3B268355AE}"/>
              </a:ext>
            </a:extLst>
          </p:cNvPr>
          <p:cNvSpPr>
            <a:spLocks noGrp="1"/>
          </p:cNvSpPr>
          <p:nvPr>
            <p:ph type="title"/>
          </p:nvPr>
        </p:nvSpPr>
        <p:spPr>
          <a:xfrm>
            <a:off x="1377780" y="533543"/>
            <a:ext cx="8958649" cy="694570"/>
          </a:xfrm>
        </p:spPr>
        <p:txBody>
          <a:bodyPr>
            <a:normAutofit fontScale="90000"/>
          </a:bodyPr>
          <a:lstStyle/>
          <a:p>
            <a:pPr algn="ctr"/>
            <a:r>
              <a:rPr lang="fr-FR" b="1" dirty="0">
                <a:latin typeface="Trebuchet MS" panose="020B0603020202020204" pitchFamily="34" charset="0"/>
              </a:rPr>
              <a:t/>
            </a:r>
            <a:br>
              <a:rPr lang="fr-FR" b="1" dirty="0">
                <a:latin typeface="Trebuchet MS" panose="020B0603020202020204" pitchFamily="34" charset="0"/>
              </a:rPr>
            </a:br>
            <a:r>
              <a:rPr lang="fr-FR" b="1" dirty="0">
                <a:latin typeface="Trebuchet MS" panose="020B0603020202020204" pitchFamily="34" charset="0"/>
              </a:rPr>
              <a:t/>
            </a:r>
            <a:br>
              <a:rPr lang="fr-FR" b="1" dirty="0">
                <a:latin typeface="Trebuchet MS" panose="020B0603020202020204" pitchFamily="34" charset="0"/>
              </a:rPr>
            </a:br>
            <a:r>
              <a:rPr lang="fr-FR" b="1" dirty="0">
                <a:latin typeface="Trebuchet MS" panose="020B0603020202020204" pitchFamily="34" charset="0"/>
              </a:rPr>
              <a:t/>
            </a:r>
            <a:br>
              <a:rPr lang="fr-FR" b="1" dirty="0">
                <a:latin typeface="Trebuchet MS" panose="020B0603020202020204" pitchFamily="34" charset="0"/>
              </a:rPr>
            </a:br>
            <a:r>
              <a:rPr lang="fr-FR" b="1" dirty="0">
                <a:latin typeface="Trebuchet MS" panose="020B0603020202020204" pitchFamily="34" charset="0"/>
              </a:rPr>
              <a:t/>
            </a:r>
            <a:br>
              <a:rPr lang="fr-FR" b="1" dirty="0">
                <a:latin typeface="Trebuchet MS" panose="020B0603020202020204" pitchFamily="34" charset="0"/>
              </a:rPr>
            </a:br>
            <a:r>
              <a:rPr lang="fr-FR" b="1" dirty="0">
                <a:latin typeface="Trebuchet MS" panose="020B0603020202020204" pitchFamily="34" charset="0"/>
              </a:rPr>
              <a:t/>
            </a:r>
            <a:br>
              <a:rPr lang="fr-FR" b="1" dirty="0">
                <a:latin typeface="Trebuchet MS" panose="020B0603020202020204" pitchFamily="34" charset="0"/>
              </a:rPr>
            </a:br>
            <a:r>
              <a:rPr lang="fr-FR" b="1" dirty="0">
                <a:latin typeface="Trebuchet MS" panose="020B0603020202020204" pitchFamily="34" charset="0"/>
              </a:rPr>
              <a:t/>
            </a:r>
            <a:br>
              <a:rPr lang="fr-FR" b="1" dirty="0">
                <a:latin typeface="Trebuchet MS" panose="020B0603020202020204" pitchFamily="34" charset="0"/>
              </a:rPr>
            </a:br>
            <a:r>
              <a:rPr lang="fr-FR" b="1" dirty="0">
                <a:latin typeface="Trebuchet MS" panose="020B0603020202020204" pitchFamily="34" charset="0"/>
              </a:rPr>
              <a:t/>
            </a:r>
            <a:br>
              <a:rPr lang="fr-FR" b="1" dirty="0">
                <a:latin typeface="Trebuchet MS" panose="020B0603020202020204" pitchFamily="34" charset="0"/>
              </a:rPr>
            </a:br>
            <a:r>
              <a:rPr lang="fr-FR" b="1" dirty="0">
                <a:latin typeface="Trebuchet MS" panose="020B0603020202020204" pitchFamily="34" charset="0"/>
              </a:rPr>
              <a:t>3.3.3 – PROGRAMME D’ETUDES (PE)  </a:t>
            </a:r>
            <a:r>
              <a:rPr lang="fr-CA" b="1" dirty="0">
                <a:latin typeface="Trebuchet MS" panose="020B0603020202020204" pitchFamily="34" charset="0"/>
              </a:rPr>
              <a:t> </a:t>
            </a:r>
            <a:endParaRPr lang="fr-FR" b="1" dirty="0">
              <a:latin typeface="Trebuchet MS" panose="020B0603020202020204" pitchFamily="34" charset="0"/>
            </a:endParaRPr>
          </a:p>
        </p:txBody>
      </p:sp>
      <p:sp>
        <p:nvSpPr>
          <p:cNvPr id="3" name="Espace réservé du contenu 2">
            <a:extLst>
              <a:ext uri="{FF2B5EF4-FFF2-40B4-BE49-F238E27FC236}">
                <a16:creationId xmlns:a16="http://schemas.microsoft.com/office/drawing/2014/main" xmlns="" id="{7D2D792B-BFCF-F7EB-DD51-F46C746894CD}"/>
              </a:ext>
            </a:extLst>
          </p:cNvPr>
          <p:cNvSpPr>
            <a:spLocks noGrp="1"/>
          </p:cNvSpPr>
          <p:nvPr>
            <p:ph idx="1"/>
          </p:nvPr>
        </p:nvSpPr>
        <p:spPr>
          <a:xfrm>
            <a:off x="1113719" y="3140766"/>
            <a:ext cx="10374658" cy="2814844"/>
          </a:xfrm>
        </p:spPr>
        <p:txBody>
          <a:bodyPr>
            <a:noAutofit/>
          </a:bodyPr>
          <a:lstStyle/>
          <a:p>
            <a:pPr marL="0" indent="0">
              <a:buNone/>
            </a:pPr>
            <a:endParaRPr lang="fr-FR" sz="2000" b="1" u="sng" dirty="0">
              <a:effectLst>
                <a:outerShdw blurRad="38100" dist="38100" dir="2700000" algn="tl">
                  <a:srgbClr val="000000">
                    <a:alpha val="43137"/>
                  </a:srgbClr>
                </a:outerShdw>
              </a:effectLst>
              <a:latin typeface="Trebuchet MS" panose="020B0603020202020204" pitchFamily="34" charset="0"/>
            </a:endParaRPr>
          </a:p>
          <a:p>
            <a:endParaRPr lang="fr-FR" sz="2000" b="1" u="sng" dirty="0">
              <a:effectLst>
                <a:outerShdw blurRad="38100" dist="38100" dir="2700000" algn="tl">
                  <a:srgbClr val="000000">
                    <a:alpha val="43137"/>
                  </a:srgbClr>
                </a:outerShdw>
              </a:effectLst>
              <a:latin typeface="Trebuchet MS" panose="020B0603020202020204" pitchFamily="34" charset="0"/>
            </a:endParaRPr>
          </a:p>
          <a:p>
            <a:pPr marL="0" indent="0">
              <a:buNone/>
            </a:pPr>
            <a:endParaRPr lang="fr-FR" sz="1000" dirty="0">
              <a:latin typeface="Trebuchet MS" panose="020B0603020202020204" pitchFamily="34" charset="0"/>
            </a:endParaRPr>
          </a:p>
          <a:p>
            <a:pPr marL="0" indent="0">
              <a:buNone/>
            </a:pPr>
            <a:endParaRPr lang="fr-FR" sz="1000" dirty="0">
              <a:latin typeface="Trebuchet MS" panose="020B0603020202020204" pitchFamily="34" charset="0"/>
            </a:endParaRPr>
          </a:p>
          <a:p>
            <a:pPr marL="0" indent="0">
              <a:buNone/>
            </a:pPr>
            <a:endParaRPr lang="fr-FR" sz="2000" dirty="0">
              <a:effectLst>
                <a:outerShdw blurRad="38100" dist="38100" dir="2700000" algn="tl">
                  <a:srgbClr val="000000">
                    <a:alpha val="43137"/>
                  </a:srgbClr>
                </a:outerShdw>
              </a:effectLst>
              <a:latin typeface="Trebuchet MS" panose="020B0603020202020204" pitchFamily="34" charset="0"/>
            </a:endParaRPr>
          </a:p>
        </p:txBody>
      </p:sp>
      <p:sp>
        <p:nvSpPr>
          <p:cNvPr id="7" name="ZoneTexte 6">
            <a:extLst>
              <a:ext uri="{FF2B5EF4-FFF2-40B4-BE49-F238E27FC236}">
                <a16:creationId xmlns:a16="http://schemas.microsoft.com/office/drawing/2014/main" xmlns="" id="{845923B0-1D28-0DCD-24ED-15B20746178C}"/>
              </a:ext>
            </a:extLst>
          </p:cNvPr>
          <p:cNvSpPr txBox="1"/>
          <p:nvPr/>
        </p:nvSpPr>
        <p:spPr>
          <a:xfrm>
            <a:off x="358345" y="1763061"/>
            <a:ext cx="10583563" cy="416461"/>
          </a:xfrm>
          <a:prstGeom prst="rect">
            <a:avLst/>
          </a:prstGeom>
          <a:noFill/>
        </p:spPr>
        <p:txBody>
          <a:bodyPr wrap="square">
            <a:spAutoFit/>
          </a:bodyPr>
          <a:lstStyle/>
          <a:p>
            <a:pPr algn="ctr">
              <a:lnSpc>
                <a:spcPct val="150000"/>
              </a:lnSpc>
            </a:pPr>
            <a:endParaRPr lang="fr-FR" sz="1600" dirty="0">
              <a:latin typeface="Trebuchet MS" panose="020B0603020202020204" pitchFamily="34" charset="0"/>
            </a:endParaRPr>
          </a:p>
        </p:txBody>
      </p:sp>
      <p:sp>
        <p:nvSpPr>
          <p:cNvPr id="5" name="ZoneTexte 4">
            <a:extLst>
              <a:ext uri="{FF2B5EF4-FFF2-40B4-BE49-F238E27FC236}">
                <a16:creationId xmlns:a16="http://schemas.microsoft.com/office/drawing/2014/main" xmlns="" id="{9B8653EA-7FB9-6240-1422-36B280FF944A}"/>
              </a:ext>
            </a:extLst>
          </p:cNvPr>
          <p:cNvSpPr txBox="1"/>
          <p:nvPr/>
        </p:nvSpPr>
        <p:spPr>
          <a:xfrm>
            <a:off x="563776" y="2226529"/>
            <a:ext cx="9457553" cy="3936912"/>
          </a:xfrm>
          <a:prstGeom prst="rect">
            <a:avLst/>
          </a:prstGeom>
          <a:noFill/>
        </p:spPr>
        <p:txBody>
          <a:bodyPr wrap="square">
            <a:spAutoFit/>
          </a:bodyPr>
          <a:lstStyle/>
          <a:p>
            <a:pPr marL="0" indent="0">
              <a:lnSpc>
                <a:spcPct val="150000"/>
              </a:lnSpc>
              <a:buNone/>
            </a:pPr>
            <a:r>
              <a:rPr lang="fr-FR" sz="1800" dirty="0"/>
              <a:t> </a:t>
            </a:r>
            <a:r>
              <a:rPr lang="fr-FR" sz="2000" dirty="0">
                <a:effectLst>
                  <a:outerShdw blurRad="38100" dist="38100" dir="2700000" algn="tl">
                    <a:srgbClr val="000000">
                      <a:alpha val="43137"/>
                    </a:srgbClr>
                  </a:outerShdw>
                </a:effectLst>
                <a:latin typeface="Trebuchet MS" panose="020B0603020202020204" pitchFamily="34" charset="0"/>
              </a:rPr>
              <a:t>Le programme d’études comprend (Composants):</a:t>
            </a:r>
          </a:p>
          <a:p>
            <a:pPr marL="0" indent="0">
              <a:lnSpc>
                <a:spcPct val="150000"/>
              </a:lnSpc>
              <a:buNone/>
            </a:pPr>
            <a:endParaRPr lang="fr-FR" sz="500" dirty="0">
              <a:effectLst>
                <a:outerShdw blurRad="38100" dist="38100" dir="2700000" algn="tl">
                  <a:srgbClr val="000000">
                    <a:alpha val="43137"/>
                  </a:srgbClr>
                </a:outerShdw>
              </a:effectLst>
              <a:latin typeface="Trebuchet MS" panose="020B0603020202020204" pitchFamily="34" charset="0"/>
            </a:endParaRPr>
          </a:p>
          <a:p>
            <a:pPr marL="342900" indent="-342900">
              <a:lnSpc>
                <a:spcPct val="150000"/>
              </a:lnSpc>
              <a:buFont typeface="Wingdings" panose="05000000000000000000" pitchFamily="2" charset="2"/>
              <a:buChar char="q"/>
            </a:pPr>
            <a:r>
              <a:rPr lang="fr-FR" sz="2000" dirty="0">
                <a:effectLst>
                  <a:outerShdw blurRad="38100" dist="38100" dir="2700000" algn="tl">
                    <a:srgbClr val="000000">
                      <a:alpha val="43137"/>
                    </a:srgbClr>
                  </a:outerShdw>
                </a:effectLst>
                <a:latin typeface="Trebuchet MS" panose="020B0603020202020204" pitchFamily="34" charset="0"/>
              </a:rPr>
              <a:t>PRESENTETION GENERALE DU PROGRAMME:</a:t>
            </a:r>
          </a:p>
          <a:p>
            <a:pPr>
              <a:lnSpc>
                <a:spcPct val="150000"/>
              </a:lnSpc>
            </a:pPr>
            <a:r>
              <a:rPr lang="fr-FR" sz="2000" dirty="0">
                <a:effectLst>
                  <a:outerShdw blurRad="38100" dist="38100" dir="2700000" algn="tl">
                    <a:srgbClr val="000000">
                      <a:alpha val="43137"/>
                    </a:srgbClr>
                  </a:outerShdw>
                </a:effectLst>
                <a:latin typeface="Trebuchet MS" panose="020B0603020202020204" pitchFamily="34" charset="0"/>
              </a:rPr>
              <a:t>    1. Tableau synthèse</a:t>
            </a:r>
          </a:p>
          <a:p>
            <a:pPr>
              <a:lnSpc>
                <a:spcPct val="150000"/>
              </a:lnSpc>
            </a:pPr>
            <a:r>
              <a:rPr lang="fr-FR" sz="2000" dirty="0">
                <a:effectLst>
                  <a:outerShdw blurRad="38100" dist="38100" dir="2700000" algn="tl">
                    <a:srgbClr val="000000">
                      <a:alpha val="43137"/>
                    </a:srgbClr>
                  </a:outerShdw>
                </a:effectLst>
                <a:latin typeface="Trebuchet MS" panose="020B0603020202020204" pitchFamily="34" charset="0"/>
              </a:rPr>
              <a:t>    2. Buts du Programme</a:t>
            </a:r>
          </a:p>
          <a:p>
            <a:pPr>
              <a:lnSpc>
                <a:spcPct val="150000"/>
              </a:lnSpc>
            </a:pPr>
            <a:r>
              <a:rPr lang="fr-FR" sz="2000" dirty="0">
                <a:effectLst>
                  <a:outerShdw blurRad="38100" dist="38100" dir="2700000" algn="tl">
                    <a:srgbClr val="000000">
                      <a:alpha val="43137"/>
                    </a:srgbClr>
                  </a:outerShdw>
                </a:effectLst>
                <a:latin typeface="Trebuchet MS" panose="020B0603020202020204" pitchFamily="34" charset="0"/>
              </a:rPr>
              <a:t>    3. Intentions pédagogiques</a:t>
            </a:r>
          </a:p>
          <a:p>
            <a:pPr>
              <a:lnSpc>
                <a:spcPct val="150000"/>
              </a:lnSpc>
            </a:pPr>
            <a:r>
              <a:rPr lang="fr-FR" sz="2000" dirty="0">
                <a:effectLst>
                  <a:outerShdw blurRad="38100" dist="38100" dir="2700000" algn="tl">
                    <a:srgbClr val="000000">
                      <a:alpha val="43137"/>
                    </a:srgbClr>
                  </a:outerShdw>
                </a:effectLst>
                <a:latin typeface="Trebuchet MS" panose="020B0603020202020204" pitchFamily="34" charset="0"/>
              </a:rPr>
              <a:t>    4. Présentation de la matrice des compétences</a:t>
            </a:r>
          </a:p>
          <a:p>
            <a:pPr>
              <a:lnSpc>
                <a:spcPct val="150000"/>
              </a:lnSpc>
            </a:pPr>
            <a:r>
              <a:rPr lang="fr-FR" sz="2000" dirty="0">
                <a:effectLst>
                  <a:outerShdw blurRad="38100" dist="38100" dir="2700000" algn="tl">
                    <a:srgbClr val="000000">
                      <a:alpha val="43137"/>
                    </a:srgbClr>
                  </a:outerShdw>
                </a:effectLst>
                <a:latin typeface="Trebuchet MS" panose="020B0603020202020204" pitchFamily="34" charset="0"/>
              </a:rPr>
              <a:t>    5. Présentation du logigramme des compétences</a:t>
            </a:r>
          </a:p>
          <a:p>
            <a:pPr>
              <a:lnSpc>
                <a:spcPct val="150000"/>
              </a:lnSpc>
            </a:pPr>
            <a:endParaRPr lang="fr-FR" sz="400" dirty="0">
              <a:effectLst>
                <a:outerShdw blurRad="38100" dist="38100" dir="2700000" algn="tl">
                  <a:srgbClr val="000000">
                    <a:alpha val="43137"/>
                  </a:srgbClr>
                </a:outerShdw>
              </a:effectLst>
              <a:latin typeface="Trebuchet MS" panose="020B0603020202020204" pitchFamily="34" charset="0"/>
            </a:endParaRPr>
          </a:p>
          <a:p>
            <a:pPr marL="342900" indent="-342900">
              <a:lnSpc>
                <a:spcPct val="150000"/>
              </a:lnSpc>
              <a:buFont typeface="Wingdings" panose="05000000000000000000" pitchFamily="2" charset="2"/>
              <a:buChar char="q"/>
            </a:pPr>
            <a:r>
              <a:rPr lang="fr-FR" sz="2000" dirty="0">
                <a:effectLst>
                  <a:outerShdw blurRad="38100" dist="38100" dir="2700000" algn="tl">
                    <a:srgbClr val="000000">
                      <a:alpha val="43137"/>
                    </a:srgbClr>
                  </a:outerShdw>
                </a:effectLst>
                <a:latin typeface="Trebuchet MS" panose="020B0603020202020204" pitchFamily="34" charset="0"/>
              </a:rPr>
              <a:t>OBJECTIFS OPÉRATIONNELS ET SUGGESTIONS PÉDAGOGIQUES PAR MODULE </a:t>
            </a:r>
          </a:p>
        </p:txBody>
      </p:sp>
    </p:spTree>
    <p:extLst>
      <p:ext uri="{BB962C8B-B14F-4D97-AF65-F5344CB8AC3E}">
        <p14:creationId xmlns:p14="http://schemas.microsoft.com/office/powerpoint/2010/main" val="176800684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xmlns="" id="{477E9AC4-4C79-8C08-10BC-CE0C9E32E006}"/>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xmlns="" id="{B67200DA-2B33-8655-A115-6FEE98DB6D05}"/>
              </a:ext>
            </a:extLst>
          </p:cNvPr>
          <p:cNvSpPr>
            <a:spLocks noGrp="1"/>
          </p:cNvSpPr>
          <p:nvPr>
            <p:ph type="title"/>
          </p:nvPr>
        </p:nvSpPr>
        <p:spPr>
          <a:xfrm>
            <a:off x="1377780" y="533543"/>
            <a:ext cx="8958649" cy="694570"/>
          </a:xfrm>
        </p:spPr>
        <p:txBody>
          <a:bodyPr>
            <a:normAutofit fontScale="90000"/>
          </a:bodyPr>
          <a:lstStyle/>
          <a:p>
            <a:pPr algn="ctr"/>
            <a:r>
              <a:rPr lang="fr-FR" b="1" dirty="0">
                <a:latin typeface="Trebuchet MS" panose="020B0603020202020204" pitchFamily="34" charset="0"/>
              </a:rPr>
              <a:t/>
            </a:r>
            <a:br>
              <a:rPr lang="fr-FR" b="1" dirty="0">
                <a:latin typeface="Trebuchet MS" panose="020B0603020202020204" pitchFamily="34" charset="0"/>
              </a:rPr>
            </a:br>
            <a:r>
              <a:rPr lang="fr-FR" b="1" dirty="0">
                <a:latin typeface="Trebuchet MS" panose="020B0603020202020204" pitchFamily="34" charset="0"/>
              </a:rPr>
              <a:t/>
            </a:r>
            <a:br>
              <a:rPr lang="fr-FR" b="1" dirty="0">
                <a:latin typeface="Trebuchet MS" panose="020B0603020202020204" pitchFamily="34" charset="0"/>
              </a:rPr>
            </a:br>
            <a:r>
              <a:rPr lang="fr-FR" b="1" dirty="0">
                <a:latin typeface="Trebuchet MS" panose="020B0603020202020204" pitchFamily="34" charset="0"/>
              </a:rPr>
              <a:t/>
            </a:r>
            <a:br>
              <a:rPr lang="fr-FR" b="1" dirty="0">
                <a:latin typeface="Trebuchet MS" panose="020B0603020202020204" pitchFamily="34" charset="0"/>
              </a:rPr>
            </a:br>
            <a:r>
              <a:rPr lang="fr-FR" b="1" dirty="0">
                <a:latin typeface="Trebuchet MS" panose="020B0603020202020204" pitchFamily="34" charset="0"/>
              </a:rPr>
              <a:t/>
            </a:r>
            <a:br>
              <a:rPr lang="fr-FR" b="1" dirty="0">
                <a:latin typeface="Trebuchet MS" panose="020B0603020202020204" pitchFamily="34" charset="0"/>
              </a:rPr>
            </a:br>
            <a:r>
              <a:rPr lang="fr-FR" b="1" dirty="0">
                <a:latin typeface="Trebuchet MS" panose="020B0603020202020204" pitchFamily="34" charset="0"/>
              </a:rPr>
              <a:t/>
            </a:r>
            <a:br>
              <a:rPr lang="fr-FR" b="1" dirty="0">
                <a:latin typeface="Trebuchet MS" panose="020B0603020202020204" pitchFamily="34" charset="0"/>
              </a:rPr>
            </a:br>
            <a:r>
              <a:rPr lang="fr-FR" b="1" dirty="0">
                <a:latin typeface="Trebuchet MS" panose="020B0603020202020204" pitchFamily="34" charset="0"/>
              </a:rPr>
              <a:t/>
            </a:r>
            <a:br>
              <a:rPr lang="fr-FR" b="1" dirty="0">
                <a:latin typeface="Trebuchet MS" panose="020B0603020202020204" pitchFamily="34" charset="0"/>
              </a:rPr>
            </a:br>
            <a:r>
              <a:rPr lang="fr-FR" b="1" dirty="0">
                <a:latin typeface="Trebuchet MS" panose="020B0603020202020204" pitchFamily="34" charset="0"/>
              </a:rPr>
              <a:t/>
            </a:r>
            <a:br>
              <a:rPr lang="fr-FR" b="1" dirty="0">
                <a:latin typeface="Trebuchet MS" panose="020B0603020202020204" pitchFamily="34" charset="0"/>
              </a:rPr>
            </a:br>
            <a:r>
              <a:rPr lang="fr-FR" b="1" dirty="0">
                <a:latin typeface="Trebuchet MS" panose="020B0603020202020204" pitchFamily="34" charset="0"/>
              </a:rPr>
              <a:t>3.3.3 – PROGRAMME D’ETUDES (PE)  </a:t>
            </a:r>
            <a:r>
              <a:rPr lang="fr-CA" b="1" dirty="0">
                <a:latin typeface="Trebuchet MS" panose="020B0603020202020204" pitchFamily="34" charset="0"/>
              </a:rPr>
              <a:t> </a:t>
            </a:r>
            <a:endParaRPr lang="fr-FR" b="1" dirty="0">
              <a:latin typeface="Trebuchet MS" panose="020B0603020202020204" pitchFamily="34" charset="0"/>
            </a:endParaRPr>
          </a:p>
        </p:txBody>
      </p:sp>
      <p:sp>
        <p:nvSpPr>
          <p:cNvPr id="3" name="Espace réservé du contenu 2">
            <a:extLst>
              <a:ext uri="{FF2B5EF4-FFF2-40B4-BE49-F238E27FC236}">
                <a16:creationId xmlns:a16="http://schemas.microsoft.com/office/drawing/2014/main" xmlns="" id="{7C52D3EA-E1DA-2A01-C717-531FACFD42D7}"/>
              </a:ext>
            </a:extLst>
          </p:cNvPr>
          <p:cNvSpPr>
            <a:spLocks noGrp="1"/>
          </p:cNvSpPr>
          <p:nvPr>
            <p:ph idx="1"/>
          </p:nvPr>
        </p:nvSpPr>
        <p:spPr>
          <a:xfrm>
            <a:off x="1113719" y="3140766"/>
            <a:ext cx="10374658" cy="2814844"/>
          </a:xfrm>
        </p:spPr>
        <p:txBody>
          <a:bodyPr>
            <a:noAutofit/>
          </a:bodyPr>
          <a:lstStyle/>
          <a:p>
            <a:pPr marL="0" indent="0">
              <a:buNone/>
            </a:pPr>
            <a:endParaRPr lang="fr-FR" sz="2000" b="1" u="sng" dirty="0">
              <a:effectLst>
                <a:outerShdw blurRad="38100" dist="38100" dir="2700000" algn="tl">
                  <a:srgbClr val="000000">
                    <a:alpha val="43137"/>
                  </a:srgbClr>
                </a:outerShdw>
              </a:effectLst>
              <a:latin typeface="Trebuchet MS" panose="020B0603020202020204" pitchFamily="34" charset="0"/>
            </a:endParaRPr>
          </a:p>
          <a:p>
            <a:endParaRPr lang="fr-FR" sz="2000" b="1" u="sng" dirty="0">
              <a:effectLst>
                <a:outerShdw blurRad="38100" dist="38100" dir="2700000" algn="tl">
                  <a:srgbClr val="000000">
                    <a:alpha val="43137"/>
                  </a:srgbClr>
                </a:outerShdw>
              </a:effectLst>
              <a:latin typeface="Trebuchet MS" panose="020B0603020202020204" pitchFamily="34" charset="0"/>
            </a:endParaRPr>
          </a:p>
          <a:p>
            <a:pPr marL="0" indent="0">
              <a:buNone/>
            </a:pPr>
            <a:endParaRPr lang="fr-FR" sz="1000" dirty="0">
              <a:latin typeface="Trebuchet MS" panose="020B0603020202020204" pitchFamily="34" charset="0"/>
            </a:endParaRPr>
          </a:p>
          <a:p>
            <a:pPr marL="0" indent="0">
              <a:buNone/>
            </a:pPr>
            <a:endParaRPr lang="fr-FR" sz="1000" dirty="0">
              <a:latin typeface="Trebuchet MS" panose="020B0603020202020204" pitchFamily="34" charset="0"/>
            </a:endParaRPr>
          </a:p>
          <a:p>
            <a:pPr marL="0" indent="0">
              <a:buNone/>
            </a:pPr>
            <a:endParaRPr lang="fr-FR" sz="2000" dirty="0">
              <a:effectLst>
                <a:outerShdw blurRad="38100" dist="38100" dir="2700000" algn="tl">
                  <a:srgbClr val="000000">
                    <a:alpha val="43137"/>
                  </a:srgbClr>
                </a:outerShdw>
              </a:effectLst>
              <a:latin typeface="Trebuchet MS" panose="020B0603020202020204" pitchFamily="34" charset="0"/>
            </a:endParaRPr>
          </a:p>
        </p:txBody>
      </p:sp>
      <p:sp>
        <p:nvSpPr>
          <p:cNvPr id="7" name="ZoneTexte 6">
            <a:extLst>
              <a:ext uri="{FF2B5EF4-FFF2-40B4-BE49-F238E27FC236}">
                <a16:creationId xmlns:a16="http://schemas.microsoft.com/office/drawing/2014/main" xmlns="" id="{4E9A31BE-D51D-6491-AFC5-FAE405DFAD14}"/>
              </a:ext>
            </a:extLst>
          </p:cNvPr>
          <p:cNvSpPr txBox="1"/>
          <p:nvPr/>
        </p:nvSpPr>
        <p:spPr>
          <a:xfrm>
            <a:off x="358345" y="1763061"/>
            <a:ext cx="10583563" cy="416461"/>
          </a:xfrm>
          <a:prstGeom prst="rect">
            <a:avLst/>
          </a:prstGeom>
          <a:noFill/>
        </p:spPr>
        <p:txBody>
          <a:bodyPr wrap="square">
            <a:spAutoFit/>
          </a:bodyPr>
          <a:lstStyle/>
          <a:p>
            <a:pPr algn="ctr">
              <a:lnSpc>
                <a:spcPct val="150000"/>
              </a:lnSpc>
            </a:pPr>
            <a:endParaRPr lang="fr-FR" sz="1600" dirty="0">
              <a:latin typeface="Trebuchet MS" panose="020B0603020202020204" pitchFamily="34" charset="0"/>
            </a:endParaRPr>
          </a:p>
        </p:txBody>
      </p:sp>
      <p:sp>
        <p:nvSpPr>
          <p:cNvPr id="5" name="ZoneTexte 4">
            <a:extLst>
              <a:ext uri="{FF2B5EF4-FFF2-40B4-BE49-F238E27FC236}">
                <a16:creationId xmlns:a16="http://schemas.microsoft.com/office/drawing/2014/main" xmlns="" id="{C6FF9376-0A3D-D2BC-296C-E268C736B52F}"/>
              </a:ext>
            </a:extLst>
          </p:cNvPr>
          <p:cNvSpPr txBox="1"/>
          <p:nvPr/>
        </p:nvSpPr>
        <p:spPr>
          <a:xfrm>
            <a:off x="563776" y="3058477"/>
            <a:ext cx="10753798" cy="2498056"/>
          </a:xfrm>
          <a:prstGeom prst="rect">
            <a:avLst/>
          </a:prstGeom>
          <a:noFill/>
        </p:spPr>
        <p:txBody>
          <a:bodyPr wrap="square">
            <a:spAutoFit/>
          </a:bodyPr>
          <a:lstStyle/>
          <a:p>
            <a:r>
              <a:rPr lang="fr-FR" sz="1800" dirty="0"/>
              <a:t> </a:t>
            </a:r>
            <a:r>
              <a:rPr lang="fr-FR" sz="2000" u="sng" dirty="0">
                <a:effectLst>
                  <a:outerShdw blurRad="38100" dist="38100" dir="2700000" algn="tl">
                    <a:srgbClr val="000000">
                      <a:alpha val="43137"/>
                    </a:srgbClr>
                  </a:outerShdw>
                </a:effectLst>
                <a:latin typeface="Trebuchet MS" panose="020B0603020202020204" pitchFamily="34" charset="0"/>
              </a:rPr>
              <a:t>I. </a:t>
            </a:r>
            <a:r>
              <a:rPr lang="fr-FR" sz="2000" u="sng" dirty="0">
                <a:effectLst>
                  <a:outerShdw blurRad="38100" dist="38100" dir="2700000" algn="tl">
                    <a:srgbClr val="000000">
                      <a:alpha val="43137"/>
                    </a:srgbClr>
                  </a:outerShdw>
                </a:effectLst>
                <a:latin typeface="Trebuchet MS" panose="020B0603020202020204" pitchFamily="34" charset="0"/>
                <a:hlinkClick r:id="rId2" action="ppaction://hlinkfile">
                  <a:extLst>
                    <a:ext uri="{A12FA001-AC4F-418D-AE19-62706E023703}">
                      <ahyp:hlinkClr xmlns:ahyp="http://schemas.microsoft.com/office/drawing/2018/hyperlinkcolor" xmlns="" val="tx"/>
                    </a:ext>
                  </a:extLst>
                </a:hlinkClick>
              </a:rPr>
              <a:t>P</a:t>
            </a:r>
            <a:r>
              <a:rPr lang="fr-FR" sz="2000" u="sng" dirty="0">
                <a:effectLst>
                  <a:outerShdw blurRad="38100" dist="38100" dir="2700000" algn="tl">
                    <a:srgbClr val="000000">
                      <a:alpha val="43137"/>
                    </a:srgbClr>
                  </a:outerShdw>
                </a:effectLst>
                <a:latin typeface="Trebuchet MS" panose="020B0603020202020204" pitchFamily="34" charset="0"/>
                <a:hlinkClick r:id="rId2" action="ppaction://hlinkfile"/>
              </a:rPr>
              <a:t>RESENTETION GENERALE DU PROGRAMME</a:t>
            </a:r>
            <a:r>
              <a:rPr lang="fr-FR" sz="2000" dirty="0">
                <a:effectLst>
                  <a:outerShdw blurRad="38100" dist="38100" dir="2700000" algn="tl">
                    <a:srgbClr val="000000">
                      <a:alpha val="43137"/>
                    </a:srgbClr>
                  </a:outerShdw>
                </a:effectLst>
                <a:latin typeface="Trebuchet MS" panose="020B0603020202020204" pitchFamily="34" charset="0"/>
              </a:rPr>
              <a:t>: </a:t>
            </a:r>
            <a:r>
              <a:rPr lang="fr-CA" sz="2000" dirty="0">
                <a:effectLst>
                  <a:outerShdw blurRad="38100" dist="38100" dir="2700000" algn="tl">
                    <a:srgbClr val="000000">
                      <a:alpha val="43137"/>
                    </a:srgbClr>
                  </a:outerShdw>
                </a:effectLst>
                <a:latin typeface="Trebuchet MS" panose="020B0603020202020204" pitchFamily="34" charset="0"/>
              </a:rPr>
              <a:t>La première partie du programme d’études  présente une vue d’ensemble. Elle contient cinq éléments, soi</a:t>
            </a:r>
            <a:endParaRPr lang="fr-FR" sz="2000" dirty="0">
              <a:effectLst>
                <a:outerShdw blurRad="38100" dist="38100" dir="2700000" algn="tl">
                  <a:srgbClr val="000000">
                    <a:alpha val="43137"/>
                  </a:srgbClr>
                </a:outerShdw>
              </a:effectLst>
              <a:latin typeface="Trebuchet MS" panose="020B0603020202020204" pitchFamily="34" charset="0"/>
            </a:endParaRPr>
          </a:p>
          <a:p>
            <a:pPr>
              <a:lnSpc>
                <a:spcPct val="150000"/>
              </a:lnSpc>
            </a:pPr>
            <a:r>
              <a:rPr lang="fr-FR" sz="2000" dirty="0">
                <a:effectLst>
                  <a:outerShdw blurRad="38100" dist="38100" dir="2700000" algn="tl">
                    <a:srgbClr val="000000">
                      <a:alpha val="43137"/>
                    </a:srgbClr>
                  </a:outerShdw>
                </a:effectLst>
                <a:latin typeface="Trebuchet MS" panose="020B0603020202020204" pitchFamily="34" charset="0"/>
              </a:rPr>
              <a:t>    1. Tableau synthèse</a:t>
            </a:r>
          </a:p>
          <a:p>
            <a:pPr>
              <a:lnSpc>
                <a:spcPct val="150000"/>
              </a:lnSpc>
            </a:pPr>
            <a:r>
              <a:rPr lang="fr-FR" sz="2000" dirty="0">
                <a:effectLst>
                  <a:outerShdw blurRad="38100" dist="38100" dir="2700000" algn="tl">
                    <a:srgbClr val="000000">
                      <a:alpha val="43137"/>
                    </a:srgbClr>
                  </a:outerShdw>
                </a:effectLst>
                <a:latin typeface="Trebuchet MS" panose="020B0603020202020204" pitchFamily="34" charset="0"/>
              </a:rPr>
              <a:t>    2. Buts du Programme</a:t>
            </a:r>
          </a:p>
          <a:p>
            <a:pPr>
              <a:lnSpc>
                <a:spcPct val="150000"/>
              </a:lnSpc>
            </a:pPr>
            <a:r>
              <a:rPr lang="fr-FR" sz="2000" dirty="0">
                <a:effectLst>
                  <a:outerShdw blurRad="38100" dist="38100" dir="2700000" algn="tl">
                    <a:srgbClr val="000000">
                      <a:alpha val="43137"/>
                    </a:srgbClr>
                  </a:outerShdw>
                </a:effectLst>
                <a:latin typeface="Trebuchet MS" panose="020B0603020202020204" pitchFamily="34" charset="0"/>
              </a:rPr>
              <a:t>    3. Intentions pédagogiques</a:t>
            </a:r>
          </a:p>
          <a:p>
            <a:pPr>
              <a:lnSpc>
                <a:spcPct val="150000"/>
              </a:lnSpc>
            </a:pPr>
            <a:r>
              <a:rPr lang="fr-FR" sz="2000" dirty="0">
                <a:effectLst>
                  <a:outerShdw blurRad="38100" dist="38100" dir="2700000" algn="tl">
                    <a:srgbClr val="000000">
                      <a:alpha val="43137"/>
                    </a:srgbClr>
                  </a:outerShdw>
                </a:effectLst>
                <a:latin typeface="Trebuchet MS" panose="020B0603020202020204" pitchFamily="34" charset="0"/>
              </a:rPr>
              <a:t>    4. Présentation de la matrice des compétences</a:t>
            </a:r>
          </a:p>
        </p:txBody>
      </p:sp>
    </p:spTree>
    <p:extLst>
      <p:ext uri="{BB962C8B-B14F-4D97-AF65-F5344CB8AC3E}">
        <p14:creationId xmlns:p14="http://schemas.microsoft.com/office/powerpoint/2010/main" val="297795249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xmlns="" id="{690D3526-D2B8-EB75-7EB7-201CD55E7E8B}"/>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xmlns="" id="{90FE6F67-C9BA-2F8A-2688-9F1B70B153D7}"/>
              </a:ext>
            </a:extLst>
          </p:cNvPr>
          <p:cNvSpPr>
            <a:spLocks noGrp="1"/>
          </p:cNvSpPr>
          <p:nvPr>
            <p:ph type="title"/>
          </p:nvPr>
        </p:nvSpPr>
        <p:spPr>
          <a:xfrm>
            <a:off x="1377780" y="533543"/>
            <a:ext cx="8958649" cy="694570"/>
          </a:xfrm>
        </p:spPr>
        <p:txBody>
          <a:bodyPr>
            <a:normAutofit fontScale="90000"/>
          </a:bodyPr>
          <a:lstStyle/>
          <a:p>
            <a:pPr algn="ctr"/>
            <a:r>
              <a:rPr lang="fr-FR" b="1" dirty="0">
                <a:latin typeface="Trebuchet MS" panose="020B0603020202020204" pitchFamily="34" charset="0"/>
              </a:rPr>
              <a:t/>
            </a:r>
            <a:br>
              <a:rPr lang="fr-FR" b="1" dirty="0">
                <a:latin typeface="Trebuchet MS" panose="020B0603020202020204" pitchFamily="34" charset="0"/>
              </a:rPr>
            </a:br>
            <a:r>
              <a:rPr lang="fr-FR" b="1" dirty="0">
                <a:latin typeface="Trebuchet MS" panose="020B0603020202020204" pitchFamily="34" charset="0"/>
              </a:rPr>
              <a:t/>
            </a:r>
            <a:br>
              <a:rPr lang="fr-FR" b="1" dirty="0">
                <a:latin typeface="Trebuchet MS" panose="020B0603020202020204" pitchFamily="34" charset="0"/>
              </a:rPr>
            </a:br>
            <a:r>
              <a:rPr lang="fr-FR" b="1" dirty="0">
                <a:latin typeface="Trebuchet MS" panose="020B0603020202020204" pitchFamily="34" charset="0"/>
              </a:rPr>
              <a:t/>
            </a:r>
            <a:br>
              <a:rPr lang="fr-FR" b="1" dirty="0">
                <a:latin typeface="Trebuchet MS" panose="020B0603020202020204" pitchFamily="34" charset="0"/>
              </a:rPr>
            </a:br>
            <a:r>
              <a:rPr lang="fr-FR" b="1" dirty="0">
                <a:latin typeface="Trebuchet MS" panose="020B0603020202020204" pitchFamily="34" charset="0"/>
              </a:rPr>
              <a:t/>
            </a:r>
            <a:br>
              <a:rPr lang="fr-FR" b="1" dirty="0">
                <a:latin typeface="Trebuchet MS" panose="020B0603020202020204" pitchFamily="34" charset="0"/>
              </a:rPr>
            </a:br>
            <a:r>
              <a:rPr lang="fr-FR" b="1" dirty="0">
                <a:latin typeface="Trebuchet MS" panose="020B0603020202020204" pitchFamily="34" charset="0"/>
              </a:rPr>
              <a:t/>
            </a:r>
            <a:br>
              <a:rPr lang="fr-FR" b="1" dirty="0">
                <a:latin typeface="Trebuchet MS" panose="020B0603020202020204" pitchFamily="34" charset="0"/>
              </a:rPr>
            </a:br>
            <a:r>
              <a:rPr lang="fr-FR" b="1" dirty="0">
                <a:latin typeface="Trebuchet MS" panose="020B0603020202020204" pitchFamily="34" charset="0"/>
              </a:rPr>
              <a:t/>
            </a:r>
            <a:br>
              <a:rPr lang="fr-FR" b="1" dirty="0">
                <a:latin typeface="Trebuchet MS" panose="020B0603020202020204" pitchFamily="34" charset="0"/>
              </a:rPr>
            </a:br>
            <a:r>
              <a:rPr lang="fr-FR" b="1" dirty="0">
                <a:latin typeface="Trebuchet MS" panose="020B0603020202020204" pitchFamily="34" charset="0"/>
              </a:rPr>
              <a:t/>
            </a:r>
            <a:br>
              <a:rPr lang="fr-FR" b="1" dirty="0">
                <a:latin typeface="Trebuchet MS" panose="020B0603020202020204" pitchFamily="34" charset="0"/>
              </a:rPr>
            </a:br>
            <a:r>
              <a:rPr lang="fr-FR" b="1" dirty="0">
                <a:latin typeface="Trebuchet MS" panose="020B0603020202020204" pitchFamily="34" charset="0"/>
              </a:rPr>
              <a:t>3.3.3 – PROGRAMME D’ETUDES (PE)  </a:t>
            </a:r>
            <a:r>
              <a:rPr lang="fr-CA" b="1" dirty="0">
                <a:latin typeface="Trebuchet MS" panose="020B0603020202020204" pitchFamily="34" charset="0"/>
              </a:rPr>
              <a:t> </a:t>
            </a:r>
            <a:endParaRPr lang="fr-FR" b="1" dirty="0">
              <a:latin typeface="Trebuchet MS" panose="020B0603020202020204" pitchFamily="34" charset="0"/>
            </a:endParaRPr>
          </a:p>
        </p:txBody>
      </p:sp>
      <p:sp>
        <p:nvSpPr>
          <p:cNvPr id="3" name="Espace réservé du contenu 2">
            <a:extLst>
              <a:ext uri="{FF2B5EF4-FFF2-40B4-BE49-F238E27FC236}">
                <a16:creationId xmlns:a16="http://schemas.microsoft.com/office/drawing/2014/main" xmlns="" id="{6CCAE669-EB67-C7B4-DC86-C86584F83342}"/>
              </a:ext>
            </a:extLst>
          </p:cNvPr>
          <p:cNvSpPr>
            <a:spLocks noGrp="1"/>
          </p:cNvSpPr>
          <p:nvPr>
            <p:ph idx="1"/>
          </p:nvPr>
        </p:nvSpPr>
        <p:spPr>
          <a:xfrm>
            <a:off x="1113719" y="2106606"/>
            <a:ext cx="10374658" cy="3849004"/>
          </a:xfrm>
        </p:spPr>
        <p:txBody>
          <a:bodyPr>
            <a:noAutofit/>
          </a:bodyPr>
          <a:lstStyle/>
          <a:p>
            <a:pPr marL="0" indent="0">
              <a:buNone/>
            </a:pPr>
            <a:endParaRPr lang="fr-FR" sz="2000" b="1" u="sng" dirty="0">
              <a:effectLst>
                <a:outerShdw blurRad="38100" dist="38100" dir="2700000" algn="tl">
                  <a:srgbClr val="000000">
                    <a:alpha val="43137"/>
                  </a:srgbClr>
                </a:outerShdw>
              </a:effectLst>
              <a:latin typeface="Trebuchet MS" panose="020B0603020202020204" pitchFamily="34" charset="0"/>
            </a:endParaRPr>
          </a:p>
          <a:p>
            <a:endParaRPr lang="fr-FR" sz="2000" b="1" u="sng" dirty="0">
              <a:effectLst>
                <a:outerShdw blurRad="38100" dist="38100" dir="2700000" algn="tl">
                  <a:srgbClr val="000000">
                    <a:alpha val="43137"/>
                  </a:srgbClr>
                </a:outerShdw>
              </a:effectLst>
              <a:latin typeface="Trebuchet MS" panose="020B0603020202020204" pitchFamily="34" charset="0"/>
            </a:endParaRPr>
          </a:p>
          <a:p>
            <a:pPr marL="0" indent="0">
              <a:buNone/>
            </a:pPr>
            <a:endParaRPr lang="fr-FR" sz="1000" dirty="0">
              <a:latin typeface="Trebuchet MS" panose="020B0603020202020204" pitchFamily="34" charset="0"/>
            </a:endParaRPr>
          </a:p>
          <a:p>
            <a:pPr marL="0" indent="0">
              <a:buNone/>
            </a:pPr>
            <a:endParaRPr lang="fr-FR" sz="1000" dirty="0">
              <a:latin typeface="Trebuchet MS" panose="020B0603020202020204" pitchFamily="34" charset="0"/>
            </a:endParaRPr>
          </a:p>
          <a:p>
            <a:pPr marL="0" indent="0">
              <a:buNone/>
            </a:pPr>
            <a:endParaRPr lang="fr-FR" sz="2000" dirty="0">
              <a:effectLst>
                <a:outerShdw blurRad="38100" dist="38100" dir="2700000" algn="tl">
                  <a:srgbClr val="000000">
                    <a:alpha val="43137"/>
                  </a:srgbClr>
                </a:outerShdw>
              </a:effectLst>
              <a:latin typeface="Trebuchet MS" panose="020B0603020202020204" pitchFamily="34" charset="0"/>
            </a:endParaRPr>
          </a:p>
        </p:txBody>
      </p:sp>
      <p:sp>
        <p:nvSpPr>
          <p:cNvPr id="7" name="ZoneTexte 6">
            <a:extLst>
              <a:ext uri="{FF2B5EF4-FFF2-40B4-BE49-F238E27FC236}">
                <a16:creationId xmlns:a16="http://schemas.microsoft.com/office/drawing/2014/main" xmlns="" id="{7C54CEE9-76D1-05B7-2616-F8FA28385C76}"/>
              </a:ext>
            </a:extLst>
          </p:cNvPr>
          <p:cNvSpPr txBox="1"/>
          <p:nvPr/>
        </p:nvSpPr>
        <p:spPr>
          <a:xfrm>
            <a:off x="358345" y="1763061"/>
            <a:ext cx="10583563" cy="416461"/>
          </a:xfrm>
          <a:prstGeom prst="rect">
            <a:avLst/>
          </a:prstGeom>
          <a:noFill/>
        </p:spPr>
        <p:txBody>
          <a:bodyPr wrap="square">
            <a:spAutoFit/>
          </a:bodyPr>
          <a:lstStyle/>
          <a:p>
            <a:pPr algn="ctr">
              <a:lnSpc>
                <a:spcPct val="150000"/>
              </a:lnSpc>
            </a:pPr>
            <a:endParaRPr lang="fr-FR" sz="1600" dirty="0">
              <a:latin typeface="Trebuchet MS" panose="020B0603020202020204" pitchFamily="34" charset="0"/>
            </a:endParaRPr>
          </a:p>
        </p:txBody>
      </p:sp>
      <p:sp>
        <p:nvSpPr>
          <p:cNvPr id="5" name="ZoneTexte 4">
            <a:extLst>
              <a:ext uri="{FF2B5EF4-FFF2-40B4-BE49-F238E27FC236}">
                <a16:creationId xmlns:a16="http://schemas.microsoft.com/office/drawing/2014/main" xmlns="" id="{108B99E3-F9A3-012A-6E0F-EC1C3AD938AC}"/>
              </a:ext>
            </a:extLst>
          </p:cNvPr>
          <p:cNvSpPr txBox="1"/>
          <p:nvPr/>
        </p:nvSpPr>
        <p:spPr>
          <a:xfrm>
            <a:off x="179882" y="1733569"/>
            <a:ext cx="11653773" cy="4878259"/>
          </a:xfrm>
          <a:prstGeom prst="rect">
            <a:avLst/>
          </a:prstGeom>
          <a:noFill/>
        </p:spPr>
        <p:txBody>
          <a:bodyPr wrap="square">
            <a:spAutoFit/>
          </a:bodyPr>
          <a:lstStyle/>
          <a:p>
            <a:pPr marL="0" indent="0">
              <a:lnSpc>
                <a:spcPct val="150000"/>
              </a:lnSpc>
              <a:buNone/>
            </a:pPr>
            <a:r>
              <a:rPr lang="fr-FR" sz="1800" dirty="0"/>
              <a:t> </a:t>
            </a:r>
            <a:r>
              <a:rPr lang="fr-FR" sz="2000" dirty="0">
                <a:effectLst>
                  <a:outerShdw blurRad="38100" dist="38100" dir="2700000" algn="tl">
                    <a:srgbClr val="000000">
                      <a:alpha val="43137"/>
                    </a:srgbClr>
                  </a:outerShdw>
                </a:effectLst>
                <a:latin typeface="Trebuchet MS" panose="020B0603020202020204" pitchFamily="34" charset="0"/>
              </a:rPr>
              <a:t>PRESENTETION GENERALE DU PROGRAMME « suite »:</a:t>
            </a:r>
          </a:p>
          <a:p>
            <a:pPr>
              <a:lnSpc>
                <a:spcPct val="150000"/>
              </a:lnSpc>
            </a:pPr>
            <a:r>
              <a:rPr lang="fr-FR" sz="2000" dirty="0">
                <a:effectLst>
                  <a:outerShdw blurRad="38100" dist="38100" dir="2700000" algn="tl">
                    <a:srgbClr val="000000">
                      <a:alpha val="43137"/>
                    </a:srgbClr>
                  </a:outerShdw>
                </a:effectLst>
                <a:latin typeface="Trebuchet MS" panose="020B0603020202020204" pitchFamily="34" charset="0"/>
              </a:rPr>
              <a:t>5. Présentation du logigramme des compétences:</a:t>
            </a:r>
          </a:p>
          <a:p>
            <a:r>
              <a:rPr lang="fr-FR" sz="2000" dirty="0">
                <a:effectLst>
                  <a:outerShdw blurRad="38100" dist="38100" dir="2700000" algn="tl">
                    <a:srgbClr val="000000">
                      <a:alpha val="43137"/>
                    </a:srgbClr>
                  </a:outerShdw>
                </a:effectLst>
                <a:latin typeface="Trebuchet MS" panose="020B0603020202020204" pitchFamily="34" charset="0"/>
              </a:rPr>
              <a:t>   </a:t>
            </a:r>
            <a:r>
              <a:rPr lang="fr-FR" sz="2000" u="sng" dirty="0">
                <a:effectLst>
                  <a:outerShdw blurRad="38100" dist="38100" dir="2700000" algn="tl">
                    <a:srgbClr val="000000">
                      <a:alpha val="43137"/>
                    </a:srgbClr>
                  </a:outerShdw>
                </a:effectLst>
                <a:latin typeface="Trebuchet MS" panose="020B0603020202020204" pitchFamily="34" charset="0"/>
              </a:rPr>
              <a:t>DEFINITION</a:t>
            </a:r>
            <a:r>
              <a:rPr lang="fr-FR" sz="2000" dirty="0">
                <a:effectLst>
                  <a:outerShdw blurRad="38100" dist="38100" dir="2700000" algn="tl">
                    <a:srgbClr val="000000">
                      <a:alpha val="43137"/>
                    </a:srgbClr>
                  </a:outerShdw>
                </a:effectLst>
                <a:latin typeface="Trebuchet MS" panose="020B0603020202020204" pitchFamily="34" charset="0"/>
              </a:rPr>
              <a:t>: Un logigramme des compétences est une représentation schématique de la   </a:t>
            </a:r>
          </a:p>
          <a:p>
            <a:r>
              <a:rPr lang="fr-FR" sz="2000" dirty="0">
                <a:effectLst>
                  <a:outerShdw blurRad="38100" dist="38100" dir="2700000" algn="tl">
                    <a:srgbClr val="000000">
                      <a:alpha val="43137"/>
                    </a:srgbClr>
                  </a:outerShdw>
                </a:effectLst>
                <a:latin typeface="Trebuchet MS" panose="020B0603020202020204" pitchFamily="34" charset="0"/>
              </a:rPr>
              <a:t>   séquence selon laquelle les compétences devraient être acquises.</a:t>
            </a:r>
          </a:p>
          <a:p>
            <a:endParaRPr lang="fr-FR" sz="1100" dirty="0">
              <a:effectLst>
                <a:outerShdw blurRad="38100" dist="38100" dir="2700000" algn="tl">
                  <a:srgbClr val="000000">
                    <a:alpha val="43137"/>
                  </a:srgbClr>
                </a:outerShdw>
              </a:effectLst>
              <a:latin typeface="Trebuchet MS" panose="020B0603020202020204" pitchFamily="34" charset="0"/>
            </a:endParaRPr>
          </a:p>
          <a:p>
            <a:r>
              <a:rPr lang="fr-FR" sz="2000" u="sng" dirty="0">
                <a:effectLst>
                  <a:outerShdw blurRad="38100" dist="38100" dir="2700000" algn="tl">
                    <a:srgbClr val="000000">
                      <a:alpha val="43137"/>
                    </a:srgbClr>
                  </a:outerShdw>
                </a:effectLst>
                <a:latin typeface="Trebuchet MS" panose="020B0603020202020204" pitchFamily="34" charset="0"/>
              </a:rPr>
              <a:t>UTILITE: </a:t>
            </a:r>
            <a:r>
              <a:rPr lang="fr-FR" sz="2000" dirty="0">
                <a:effectLst>
                  <a:outerShdw blurRad="38100" dist="38100" dir="2700000" algn="tl">
                    <a:srgbClr val="000000">
                      <a:alpha val="43137"/>
                    </a:srgbClr>
                  </a:outerShdw>
                </a:effectLst>
                <a:latin typeface="Trebuchet MS" panose="020B0603020202020204" pitchFamily="34" charset="0"/>
              </a:rPr>
              <a:t>Un logigramme nous permet de voir l’articulation complète du programme contrairement à la matrice des compétences qui ne présente qu’un ordre séquentiel. Cependant, le logigramme doit respecter la matrice des compétences.</a:t>
            </a:r>
          </a:p>
          <a:p>
            <a:endParaRPr lang="fr-FR" sz="2000" dirty="0">
              <a:effectLst>
                <a:outerShdw blurRad="38100" dist="38100" dir="2700000" algn="tl">
                  <a:srgbClr val="000000">
                    <a:alpha val="43137"/>
                  </a:srgbClr>
                </a:outerShdw>
              </a:effectLst>
              <a:latin typeface="Trebuchet MS" panose="020B0603020202020204" pitchFamily="34" charset="0"/>
            </a:endParaRPr>
          </a:p>
          <a:p>
            <a:r>
              <a:rPr lang="fr-FR" sz="2000" dirty="0">
                <a:effectLst>
                  <a:outerShdw blurRad="38100" dist="38100" dir="2700000" algn="tl">
                    <a:srgbClr val="000000">
                      <a:alpha val="43137"/>
                    </a:srgbClr>
                  </a:outerShdw>
                </a:effectLst>
                <a:latin typeface="Trebuchet MS" panose="020B0603020202020204" pitchFamily="34" charset="0"/>
              </a:rPr>
              <a:t>Le logigramme permet aux personnes travaillant à la planification pédagogique (responsables</a:t>
            </a:r>
          </a:p>
          <a:p>
            <a:r>
              <a:rPr lang="fr-FR" sz="2000" dirty="0">
                <a:effectLst>
                  <a:outerShdw blurRad="38100" dist="38100" dir="2700000" algn="tl">
                    <a:srgbClr val="000000">
                      <a:alpha val="43137"/>
                    </a:srgbClr>
                  </a:outerShdw>
                </a:effectLst>
                <a:latin typeface="Trebuchet MS" panose="020B0603020202020204" pitchFamily="34" charset="0"/>
              </a:rPr>
              <a:t>pédagogiques et formateurs de la spécialité) de tenir compte, pour une compétence donnée, des</a:t>
            </a:r>
          </a:p>
          <a:p>
            <a:r>
              <a:rPr lang="fr-FR" sz="2000" dirty="0">
                <a:effectLst>
                  <a:outerShdw blurRad="38100" dist="38100" dir="2700000" algn="tl">
                    <a:srgbClr val="000000">
                      <a:alpha val="43137"/>
                    </a:srgbClr>
                  </a:outerShdw>
                </a:effectLst>
                <a:latin typeface="Trebuchet MS" panose="020B0603020202020204" pitchFamily="34" charset="0"/>
              </a:rPr>
              <a:t>acquisitions déjà effectuées, de celles se déroulant parallèlement et de celles qui sont encore à</a:t>
            </a:r>
          </a:p>
          <a:p>
            <a:r>
              <a:rPr lang="fr-FR" sz="2000" dirty="0">
                <a:effectLst>
                  <a:outerShdw blurRad="38100" dist="38100" dir="2700000" algn="tl">
                    <a:srgbClr val="000000">
                      <a:alpha val="43137"/>
                    </a:srgbClr>
                  </a:outerShdw>
                </a:effectLst>
                <a:latin typeface="Trebuchet MS" panose="020B0603020202020204" pitchFamily="34" charset="0"/>
              </a:rPr>
              <a:t>venir. La position retenue aura une incidence déterminante sur l’ensemble des choix pédagogiques ultérieurs.</a:t>
            </a:r>
          </a:p>
          <a:p>
            <a:r>
              <a:rPr lang="fr-FR" sz="2000" dirty="0">
                <a:effectLst>
                  <a:outerShdw blurRad="38100" dist="38100" dir="2700000" algn="tl">
                    <a:srgbClr val="000000">
                      <a:alpha val="43137"/>
                    </a:srgbClr>
                  </a:outerShdw>
                </a:effectLst>
                <a:latin typeface="Trebuchet MS" panose="020B0603020202020204" pitchFamily="34" charset="0"/>
              </a:rPr>
              <a:t> </a:t>
            </a:r>
          </a:p>
        </p:txBody>
      </p:sp>
    </p:spTree>
    <p:extLst>
      <p:ext uri="{BB962C8B-B14F-4D97-AF65-F5344CB8AC3E}">
        <p14:creationId xmlns:p14="http://schemas.microsoft.com/office/powerpoint/2010/main" val="43905834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xmlns="" id="{BF14040A-7351-4E64-CE82-8DAB80DB8B58}"/>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xmlns="" id="{86540E35-BC9B-E601-AA9C-A5E4B95EF22B}"/>
              </a:ext>
            </a:extLst>
          </p:cNvPr>
          <p:cNvSpPr>
            <a:spLocks noGrp="1"/>
          </p:cNvSpPr>
          <p:nvPr>
            <p:ph type="title"/>
          </p:nvPr>
        </p:nvSpPr>
        <p:spPr>
          <a:xfrm>
            <a:off x="1377780" y="533543"/>
            <a:ext cx="8958649" cy="694570"/>
          </a:xfrm>
        </p:spPr>
        <p:txBody>
          <a:bodyPr>
            <a:normAutofit fontScale="90000"/>
          </a:bodyPr>
          <a:lstStyle/>
          <a:p>
            <a:pPr algn="ctr"/>
            <a:r>
              <a:rPr lang="fr-FR" b="1" dirty="0">
                <a:latin typeface="Trebuchet MS" panose="020B0603020202020204" pitchFamily="34" charset="0"/>
              </a:rPr>
              <a:t/>
            </a:r>
            <a:br>
              <a:rPr lang="fr-FR" b="1" dirty="0">
                <a:latin typeface="Trebuchet MS" panose="020B0603020202020204" pitchFamily="34" charset="0"/>
              </a:rPr>
            </a:br>
            <a:r>
              <a:rPr lang="fr-FR" b="1" dirty="0">
                <a:latin typeface="Trebuchet MS" panose="020B0603020202020204" pitchFamily="34" charset="0"/>
              </a:rPr>
              <a:t/>
            </a:r>
            <a:br>
              <a:rPr lang="fr-FR" b="1" dirty="0">
                <a:latin typeface="Trebuchet MS" panose="020B0603020202020204" pitchFamily="34" charset="0"/>
              </a:rPr>
            </a:br>
            <a:r>
              <a:rPr lang="fr-FR" b="1" dirty="0">
                <a:latin typeface="Trebuchet MS" panose="020B0603020202020204" pitchFamily="34" charset="0"/>
              </a:rPr>
              <a:t/>
            </a:r>
            <a:br>
              <a:rPr lang="fr-FR" b="1" dirty="0">
                <a:latin typeface="Trebuchet MS" panose="020B0603020202020204" pitchFamily="34" charset="0"/>
              </a:rPr>
            </a:br>
            <a:r>
              <a:rPr lang="fr-FR" b="1" dirty="0">
                <a:latin typeface="Trebuchet MS" panose="020B0603020202020204" pitchFamily="34" charset="0"/>
              </a:rPr>
              <a:t/>
            </a:r>
            <a:br>
              <a:rPr lang="fr-FR" b="1" dirty="0">
                <a:latin typeface="Trebuchet MS" panose="020B0603020202020204" pitchFamily="34" charset="0"/>
              </a:rPr>
            </a:br>
            <a:r>
              <a:rPr lang="fr-FR" b="1" dirty="0">
                <a:latin typeface="Trebuchet MS" panose="020B0603020202020204" pitchFamily="34" charset="0"/>
              </a:rPr>
              <a:t/>
            </a:r>
            <a:br>
              <a:rPr lang="fr-FR" b="1" dirty="0">
                <a:latin typeface="Trebuchet MS" panose="020B0603020202020204" pitchFamily="34" charset="0"/>
              </a:rPr>
            </a:br>
            <a:r>
              <a:rPr lang="fr-FR" b="1" dirty="0">
                <a:latin typeface="Trebuchet MS" panose="020B0603020202020204" pitchFamily="34" charset="0"/>
              </a:rPr>
              <a:t/>
            </a:r>
            <a:br>
              <a:rPr lang="fr-FR" b="1" dirty="0">
                <a:latin typeface="Trebuchet MS" panose="020B0603020202020204" pitchFamily="34" charset="0"/>
              </a:rPr>
            </a:br>
            <a:r>
              <a:rPr lang="fr-FR" b="1" dirty="0">
                <a:latin typeface="Trebuchet MS" panose="020B0603020202020204" pitchFamily="34" charset="0"/>
              </a:rPr>
              <a:t/>
            </a:r>
            <a:br>
              <a:rPr lang="fr-FR" b="1" dirty="0">
                <a:latin typeface="Trebuchet MS" panose="020B0603020202020204" pitchFamily="34" charset="0"/>
              </a:rPr>
            </a:br>
            <a:r>
              <a:rPr lang="fr-FR" b="1" dirty="0">
                <a:latin typeface="Trebuchet MS" panose="020B0603020202020204" pitchFamily="34" charset="0"/>
              </a:rPr>
              <a:t>3.3.3 – PROGRAMME D’ETUDES (PE)  </a:t>
            </a:r>
            <a:r>
              <a:rPr lang="fr-CA" b="1" dirty="0">
                <a:latin typeface="Trebuchet MS" panose="020B0603020202020204" pitchFamily="34" charset="0"/>
              </a:rPr>
              <a:t> </a:t>
            </a:r>
            <a:endParaRPr lang="fr-FR" b="1" dirty="0">
              <a:latin typeface="Trebuchet MS" panose="020B0603020202020204" pitchFamily="34" charset="0"/>
            </a:endParaRPr>
          </a:p>
        </p:txBody>
      </p:sp>
      <p:sp>
        <p:nvSpPr>
          <p:cNvPr id="3" name="Espace réservé du contenu 2">
            <a:extLst>
              <a:ext uri="{FF2B5EF4-FFF2-40B4-BE49-F238E27FC236}">
                <a16:creationId xmlns:a16="http://schemas.microsoft.com/office/drawing/2014/main" xmlns="" id="{E9F0083E-EFA5-C6A3-9FE0-4062903B9F64}"/>
              </a:ext>
            </a:extLst>
          </p:cNvPr>
          <p:cNvSpPr>
            <a:spLocks noGrp="1"/>
          </p:cNvSpPr>
          <p:nvPr>
            <p:ph idx="1"/>
          </p:nvPr>
        </p:nvSpPr>
        <p:spPr>
          <a:xfrm>
            <a:off x="1113719" y="2106606"/>
            <a:ext cx="10374658" cy="3849004"/>
          </a:xfrm>
        </p:spPr>
        <p:txBody>
          <a:bodyPr>
            <a:noAutofit/>
          </a:bodyPr>
          <a:lstStyle/>
          <a:p>
            <a:pPr marL="0" indent="0">
              <a:buNone/>
            </a:pPr>
            <a:endParaRPr lang="fr-FR" sz="2000" b="1" u="sng" dirty="0">
              <a:effectLst>
                <a:outerShdw blurRad="38100" dist="38100" dir="2700000" algn="tl">
                  <a:srgbClr val="000000">
                    <a:alpha val="43137"/>
                  </a:srgbClr>
                </a:outerShdw>
              </a:effectLst>
              <a:latin typeface="Trebuchet MS" panose="020B0603020202020204" pitchFamily="34" charset="0"/>
            </a:endParaRPr>
          </a:p>
          <a:p>
            <a:endParaRPr lang="fr-FR" sz="2000" b="1" u="sng" dirty="0">
              <a:effectLst>
                <a:outerShdw blurRad="38100" dist="38100" dir="2700000" algn="tl">
                  <a:srgbClr val="000000">
                    <a:alpha val="43137"/>
                  </a:srgbClr>
                </a:outerShdw>
              </a:effectLst>
              <a:latin typeface="Trebuchet MS" panose="020B0603020202020204" pitchFamily="34" charset="0"/>
            </a:endParaRPr>
          </a:p>
          <a:p>
            <a:pPr marL="0" indent="0">
              <a:buNone/>
            </a:pPr>
            <a:endParaRPr lang="fr-FR" sz="1000" dirty="0">
              <a:latin typeface="Trebuchet MS" panose="020B0603020202020204" pitchFamily="34" charset="0"/>
            </a:endParaRPr>
          </a:p>
          <a:p>
            <a:pPr marL="0" indent="0">
              <a:buNone/>
            </a:pPr>
            <a:endParaRPr lang="fr-FR" sz="1000" dirty="0">
              <a:latin typeface="Trebuchet MS" panose="020B0603020202020204" pitchFamily="34" charset="0"/>
            </a:endParaRPr>
          </a:p>
          <a:p>
            <a:pPr marL="0" indent="0">
              <a:buNone/>
            </a:pPr>
            <a:endParaRPr lang="fr-FR" sz="2000" dirty="0">
              <a:effectLst>
                <a:outerShdw blurRad="38100" dist="38100" dir="2700000" algn="tl">
                  <a:srgbClr val="000000">
                    <a:alpha val="43137"/>
                  </a:srgbClr>
                </a:outerShdw>
              </a:effectLst>
              <a:latin typeface="Trebuchet MS" panose="020B0603020202020204" pitchFamily="34" charset="0"/>
            </a:endParaRPr>
          </a:p>
        </p:txBody>
      </p:sp>
      <p:sp>
        <p:nvSpPr>
          <p:cNvPr id="7" name="ZoneTexte 6">
            <a:extLst>
              <a:ext uri="{FF2B5EF4-FFF2-40B4-BE49-F238E27FC236}">
                <a16:creationId xmlns:a16="http://schemas.microsoft.com/office/drawing/2014/main" xmlns="" id="{BDCE317D-23FC-BEEA-6497-806621DCFAA5}"/>
              </a:ext>
            </a:extLst>
          </p:cNvPr>
          <p:cNvSpPr txBox="1"/>
          <p:nvPr/>
        </p:nvSpPr>
        <p:spPr>
          <a:xfrm>
            <a:off x="358345" y="1763061"/>
            <a:ext cx="10583563" cy="416461"/>
          </a:xfrm>
          <a:prstGeom prst="rect">
            <a:avLst/>
          </a:prstGeom>
          <a:noFill/>
        </p:spPr>
        <p:txBody>
          <a:bodyPr wrap="square">
            <a:spAutoFit/>
          </a:bodyPr>
          <a:lstStyle/>
          <a:p>
            <a:pPr algn="ctr">
              <a:lnSpc>
                <a:spcPct val="150000"/>
              </a:lnSpc>
            </a:pPr>
            <a:endParaRPr lang="fr-FR" sz="1600" dirty="0">
              <a:latin typeface="Trebuchet MS" panose="020B0603020202020204" pitchFamily="34" charset="0"/>
            </a:endParaRPr>
          </a:p>
        </p:txBody>
      </p:sp>
      <p:sp>
        <p:nvSpPr>
          <p:cNvPr id="5" name="ZoneTexte 4">
            <a:extLst>
              <a:ext uri="{FF2B5EF4-FFF2-40B4-BE49-F238E27FC236}">
                <a16:creationId xmlns:a16="http://schemas.microsoft.com/office/drawing/2014/main" xmlns="" id="{8E147B27-C3F9-B22B-E1C3-25A539172D6A}"/>
              </a:ext>
            </a:extLst>
          </p:cNvPr>
          <p:cNvSpPr txBox="1"/>
          <p:nvPr/>
        </p:nvSpPr>
        <p:spPr>
          <a:xfrm>
            <a:off x="179882" y="1847869"/>
            <a:ext cx="11653773" cy="2554545"/>
          </a:xfrm>
          <a:prstGeom prst="rect">
            <a:avLst/>
          </a:prstGeom>
          <a:noFill/>
        </p:spPr>
        <p:txBody>
          <a:bodyPr wrap="square">
            <a:spAutoFit/>
          </a:bodyPr>
          <a:lstStyle/>
          <a:p>
            <a:pPr marL="0" indent="0">
              <a:lnSpc>
                <a:spcPct val="150000"/>
              </a:lnSpc>
              <a:buNone/>
            </a:pPr>
            <a:r>
              <a:rPr lang="fr-FR" sz="1800" dirty="0"/>
              <a:t> </a:t>
            </a:r>
            <a:r>
              <a:rPr lang="fr-FR" sz="2000" dirty="0">
                <a:effectLst>
                  <a:outerShdw blurRad="38100" dist="38100" dir="2700000" algn="tl">
                    <a:srgbClr val="000000">
                      <a:alpha val="43137"/>
                    </a:srgbClr>
                  </a:outerShdw>
                </a:effectLst>
                <a:latin typeface="Trebuchet MS" panose="020B0603020202020204" pitchFamily="34" charset="0"/>
              </a:rPr>
              <a:t>PRESENTETION GENERALE DU PROGRAMME « suite »:</a:t>
            </a:r>
          </a:p>
          <a:p>
            <a:pPr>
              <a:lnSpc>
                <a:spcPct val="150000"/>
              </a:lnSpc>
            </a:pPr>
            <a:r>
              <a:rPr lang="fr-FR" sz="2000" dirty="0">
                <a:effectLst>
                  <a:outerShdw blurRad="38100" dist="38100" dir="2700000" algn="tl">
                    <a:srgbClr val="000000">
                      <a:alpha val="43137"/>
                    </a:srgbClr>
                  </a:outerShdw>
                </a:effectLst>
                <a:latin typeface="Trebuchet MS" panose="020B0603020202020204" pitchFamily="34" charset="0"/>
              </a:rPr>
              <a:t>5. Présentation du logigramme des compétences:</a:t>
            </a:r>
          </a:p>
          <a:p>
            <a:r>
              <a:rPr lang="fr-FR" sz="2000" dirty="0">
                <a:effectLst>
                  <a:outerShdw blurRad="38100" dist="38100" dir="2700000" algn="tl">
                    <a:srgbClr val="000000">
                      <a:alpha val="43137"/>
                    </a:srgbClr>
                  </a:outerShdw>
                </a:effectLst>
                <a:latin typeface="Trebuchet MS" panose="020B0603020202020204" pitchFamily="34" charset="0"/>
              </a:rPr>
              <a:t>   </a:t>
            </a:r>
            <a:r>
              <a:rPr lang="fr-FR" sz="2000" i="1" u="sng" dirty="0">
                <a:effectLst>
                  <a:outerShdw blurRad="38100" dist="38100" dir="2700000" algn="tl">
                    <a:srgbClr val="000000">
                      <a:alpha val="43137"/>
                    </a:srgbClr>
                  </a:outerShdw>
                </a:effectLst>
                <a:latin typeface="Trebuchet MS" panose="020B0603020202020204" pitchFamily="34" charset="0"/>
              </a:rPr>
              <a:t>Détermination:</a:t>
            </a:r>
          </a:p>
          <a:p>
            <a:r>
              <a:rPr lang="fr-FR" sz="2000" dirty="0">
                <a:effectLst>
                  <a:outerShdw blurRad="38100" dist="38100" dir="2700000" algn="tl">
                    <a:srgbClr val="000000">
                      <a:alpha val="43137"/>
                    </a:srgbClr>
                  </a:outerShdw>
                </a:effectLst>
                <a:latin typeface="Trebuchet MS" panose="020B0603020202020204" pitchFamily="34" charset="0"/>
              </a:rPr>
              <a:t>- Quelles sont les compétences préalables à l’acquisition d’autres compétences ?</a:t>
            </a:r>
          </a:p>
          <a:p>
            <a:r>
              <a:rPr lang="fr-FR" sz="2000" dirty="0">
                <a:effectLst>
                  <a:outerShdw blurRad="38100" dist="38100" dir="2700000" algn="tl">
                    <a:srgbClr val="000000">
                      <a:alpha val="43137"/>
                    </a:srgbClr>
                  </a:outerShdw>
                </a:effectLst>
                <a:latin typeface="Trebuchet MS" panose="020B0603020202020204" pitchFamily="34" charset="0"/>
              </a:rPr>
              <a:t>- Quelles sont les compétences pour lesquelles il n’y a pas de préalables stricts ?</a:t>
            </a:r>
          </a:p>
          <a:p>
            <a:r>
              <a:rPr lang="fr-FR" sz="2000" dirty="0">
                <a:effectLst>
                  <a:outerShdw blurRad="38100" dist="38100" dir="2700000" algn="tl">
                    <a:srgbClr val="000000">
                      <a:alpha val="43137"/>
                    </a:srgbClr>
                  </a:outerShdw>
                </a:effectLst>
                <a:latin typeface="Trebuchet MS" panose="020B0603020202020204" pitchFamily="34" charset="0"/>
              </a:rPr>
              <a:t>- Quelles sont les compétences pouvant être acquises en parallèle ?</a:t>
            </a:r>
          </a:p>
          <a:p>
            <a:r>
              <a:rPr lang="fr-FR" sz="2000" dirty="0">
                <a:effectLst>
                  <a:outerShdw blurRad="38100" dist="38100" dir="2700000" algn="tl">
                    <a:srgbClr val="000000">
                      <a:alpha val="43137"/>
                    </a:srgbClr>
                  </a:outerShdw>
                </a:effectLst>
                <a:latin typeface="Trebuchet MS" panose="020B0603020202020204" pitchFamily="34" charset="0"/>
              </a:rPr>
              <a:t> </a:t>
            </a:r>
          </a:p>
        </p:txBody>
      </p:sp>
    </p:spTree>
    <p:extLst>
      <p:ext uri="{BB962C8B-B14F-4D97-AF65-F5344CB8AC3E}">
        <p14:creationId xmlns:p14="http://schemas.microsoft.com/office/powerpoint/2010/main" val="2910312357"/>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xmlns="" id="{3A6FEC25-C7D0-25BD-9BAE-AAC9BF6C2409}"/>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xmlns="" id="{F11B0F73-85F4-5A5D-9222-8BEA9296CFCC}"/>
              </a:ext>
            </a:extLst>
          </p:cNvPr>
          <p:cNvSpPr>
            <a:spLocks noGrp="1"/>
          </p:cNvSpPr>
          <p:nvPr>
            <p:ph type="title"/>
          </p:nvPr>
        </p:nvSpPr>
        <p:spPr>
          <a:xfrm>
            <a:off x="1377780" y="533543"/>
            <a:ext cx="8958649" cy="694570"/>
          </a:xfrm>
        </p:spPr>
        <p:txBody>
          <a:bodyPr>
            <a:normAutofit fontScale="90000"/>
          </a:bodyPr>
          <a:lstStyle/>
          <a:p>
            <a:pPr algn="ctr"/>
            <a:r>
              <a:rPr lang="fr-FR" b="1" dirty="0">
                <a:latin typeface="Trebuchet MS" panose="020B0603020202020204" pitchFamily="34" charset="0"/>
              </a:rPr>
              <a:t/>
            </a:r>
            <a:br>
              <a:rPr lang="fr-FR" b="1" dirty="0">
                <a:latin typeface="Trebuchet MS" panose="020B0603020202020204" pitchFamily="34" charset="0"/>
              </a:rPr>
            </a:br>
            <a:r>
              <a:rPr lang="fr-FR" b="1" dirty="0">
                <a:latin typeface="Trebuchet MS" panose="020B0603020202020204" pitchFamily="34" charset="0"/>
              </a:rPr>
              <a:t/>
            </a:r>
            <a:br>
              <a:rPr lang="fr-FR" b="1" dirty="0">
                <a:latin typeface="Trebuchet MS" panose="020B0603020202020204" pitchFamily="34" charset="0"/>
              </a:rPr>
            </a:br>
            <a:r>
              <a:rPr lang="fr-FR" b="1" dirty="0">
                <a:latin typeface="Trebuchet MS" panose="020B0603020202020204" pitchFamily="34" charset="0"/>
              </a:rPr>
              <a:t/>
            </a:r>
            <a:br>
              <a:rPr lang="fr-FR" b="1" dirty="0">
                <a:latin typeface="Trebuchet MS" panose="020B0603020202020204" pitchFamily="34" charset="0"/>
              </a:rPr>
            </a:br>
            <a:r>
              <a:rPr lang="fr-FR" b="1" dirty="0">
                <a:latin typeface="Trebuchet MS" panose="020B0603020202020204" pitchFamily="34" charset="0"/>
              </a:rPr>
              <a:t/>
            </a:r>
            <a:br>
              <a:rPr lang="fr-FR" b="1" dirty="0">
                <a:latin typeface="Trebuchet MS" panose="020B0603020202020204" pitchFamily="34" charset="0"/>
              </a:rPr>
            </a:br>
            <a:r>
              <a:rPr lang="fr-FR" b="1" dirty="0">
                <a:latin typeface="Trebuchet MS" panose="020B0603020202020204" pitchFamily="34" charset="0"/>
              </a:rPr>
              <a:t/>
            </a:r>
            <a:br>
              <a:rPr lang="fr-FR" b="1" dirty="0">
                <a:latin typeface="Trebuchet MS" panose="020B0603020202020204" pitchFamily="34" charset="0"/>
              </a:rPr>
            </a:br>
            <a:r>
              <a:rPr lang="fr-FR" b="1" dirty="0">
                <a:latin typeface="Trebuchet MS" panose="020B0603020202020204" pitchFamily="34" charset="0"/>
              </a:rPr>
              <a:t/>
            </a:r>
            <a:br>
              <a:rPr lang="fr-FR" b="1" dirty="0">
                <a:latin typeface="Trebuchet MS" panose="020B0603020202020204" pitchFamily="34" charset="0"/>
              </a:rPr>
            </a:br>
            <a:r>
              <a:rPr lang="fr-FR" b="1" dirty="0">
                <a:latin typeface="Trebuchet MS" panose="020B0603020202020204" pitchFamily="34" charset="0"/>
              </a:rPr>
              <a:t/>
            </a:r>
            <a:br>
              <a:rPr lang="fr-FR" b="1" dirty="0">
                <a:latin typeface="Trebuchet MS" panose="020B0603020202020204" pitchFamily="34" charset="0"/>
              </a:rPr>
            </a:br>
            <a:r>
              <a:rPr lang="fr-FR" b="1" dirty="0">
                <a:latin typeface="Trebuchet MS" panose="020B0603020202020204" pitchFamily="34" charset="0"/>
              </a:rPr>
              <a:t>3.3.3 – PROGRAMME D’ETUDES (PE)  </a:t>
            </a:r>
            <a:r>
              <a:rPr lang="fr-CA" b="1" dirty="0">
                <a:latin typeface="Trebuchet MS" panose="020B0603020202020204" pitchFamily="34" charset="0"/>
              </a:rPr>
              <a:t> </a:t>
            </a:r>
            <a:endParaRPr lang="fr-FR" b="1" dirty="0">
              <a:latin typeface="Trebuchet MS" panose="020B0603020202020204" pitchFamily="34" charset="0"/>
            </a:endParaRPr>
          </a:p>
        </p:txBody>
      </p:sp>
      <p:sp>
        <p:nvSpPr>
          <p:cNvPr id="3" name="Espace réservé du contenu 2">
            <a:extLst>
              <a:ext uri="{FF2B5EF4-FFF2-40B4-BE49-F238E27FC236}">
                <a16:creationId xmlns:a16="http://schemas.microsoft.com/office/drawing/2014/main" xmlns="" id="{43F4FC40-D14B-BD6B-AE7A-E2141FAC90CB}"/>
              </a:ext>
            </a:extLst>
          </p:cNvPr>
          <p:cNvSpPr>
            <a:spLocks noGrp="1"/>
          </p:cNvSpPr>
          <p:nvPr>
            <p:ph idx="1"/>
          </p:nvPr>
        </p:nvSpPr>
        <p:spPr>
          <a:xfrm>
            <a:off x="1113719" y="2106606"/>
            <a:ext cx="10374658" cy="3849004"/>
          </a:xfrm>
        </p:spPr>
        <p:txBody>
          <a:bodyPr>
            <a:noAutofit/>
          </a:bodyPr>
          <a:lstStyle/>
          <a:p>
            <a:pPr marL="0" indent="0">
              <a:buNone/>
            </a:pPr>
            <a:endParaRPr lang="fr-FR" sz="2000" b="1" u="sng" dirty="0">
              <a:effectLst>
                <a:outerShdw blurRad="38100" dist="38100" dir="2700000" algn="tl">
                  <a:srgbClr val="000000">
                    <a:alpha val="43137"/>
                  </a:srgbClr>
                </a:outerShdw>
              </a:effectLst>
              <a:latin typeface="Trebuchet MS" panose="020B0603020202020204" pitchFamily="34" charset="0"/>
            </a:endParaRPr>
          </a:p>
          <a:p>
            <a:endParaRPr lang="fr-FR" sz="2000" b="1" u="sng" dirty="0">
              <a:effectLst>
                <a:outerShdw blurRad="38100" dist="38100" dir="2700000" algn="tl">
                  <a:srgbClr val="000000">
                    <a:alpha val="43137"/>
                  </a:srgbClr>
                </a:outerShdw>
              </a:effectLst>
              <a:latin typeface="Trebuchet MS" panose="020B0603020202020204" pitchFamily="34" charset="0"/>
            </a:endParaRPr>
          </a:p>
          <a:p>
            <a:pPr marL="0" indent="0">
              <a:buNone/>
            </a:pPr>
            <a:endParaRPr lang="fr-FR" sz="1000" dirty="0">
              <a:latin typeface="Trebuchet MS" panose="020B0603020202020204" pitchFamily="34" charset="0"/>
            </a:endParaRPr>
          </a:p>
          <a:p>
            <a:pPr marL="0" indent="0">
              <a:buNone/>
            </a:pPr>
            <a:endParaRPr lang="fr-FR" sz="1000" dirty="0">
              <a:latin typeface="Trebuchet MS" panose="020B0603020202020204" pitchFamily="34" charset="0"/>
            </a:endParaRPr>
          </a:p>
          <a:p>
            <a:pPr marL="0" indent="0">
              <a:buNone/>
            </a:pPr>
            <a:endParaRPr lang="fr-FR" sz="2000" dirty="0">
              <a:effectLst>
                <a:outerShdw blurRad="38100" dist="38100" dir="2700000" algn="tl">
                  <a:srgbClr val="000000">
                    <a:alpha val="43137"/>
                  </a:srgbClr>
                </a:outerShdw>
              </a:effectLst>
              <a:latin typeface="Trebuchet MS" panose="020B0603020202020204" pitchFamily="34" charset="0"/>
            </a:endParaRPr>
          </a:p>
        </p:txBody>
      </p:sp>
      <p:sp>
        <p:nvSpPr>
          <p:cNvPr id="7" name="ZoneTexte 6">
            <a:extLst>
              <a:ext uri="{FF2B5EF4-FFF2-40B4-BE49-F238E27FC236}">
                <a16:creationId xmlns:a16="http://schemas.microsoft.com/office/drawing/2014/main" xmlns="" id="{1C54A290-3855-71AF-0A39-5438661DC5D8}"/>
              </a:ext>
            </a:extLst>
          </p:cNvPr>
          <p:cNvSpPr txBox="1"/>
          <p:nvPr/>
        </p:nvSpPr>
        <p:spPr>
          <a:xfrm>
            <a:off x="358345" y="1763061"/>
            <a:ext cx="10583563" cy="416461"/>
          </a:xfrm>
          <a:prstGeom prst="rect">
            <a:avLst/>
          </a:prstGeom>
          <a:noFill/>
        </p:spPr>
        <p:txBody>
          <a:bodyPr wrap="square">
            <a:spAutoFit/>
          </a:bodyPr>
          <a:lstStyle/>
          <a:p>
            <a:pPr algn="ctr">
              <a:lnSpc>
                <a:spcPct val="150000"/>
              </a:lnSpc>
            </a:pPr>
            <a:endParaRPr lang="fr-FR" sz="1600" dirty="0">
              <a:latin typeface="Trebuchet MS" panose="020B0603020202020204" pitchFamily="34" charset="0"/>
            </a:endParaRPr>
          </a:p>
        </p:txBody>
      </p:sp>
      <p:sp>
        <p:nvSpPr>
          <p:cNvPr id="5" name="ZoneTexte 4">
            <a:extLst>
              <a:ext uri="{FF2B5EF4-FFF2-40B4-BE49-F238E27FC236}">
                <a16:creationId xmlns:a16="http://schemas.microsoft.com/office/drawing/2014/main" xmlns="" id="{BB6C7A6A-582A-7D16-4B9E-9CD4F969DA36}"/>
              </a:ext>
            </a:extLst>
          </p:cNvPr>
          <p:cNvSpPr txBox="1"/>
          <p:nvPr/>
        </p:nvSpPr>
        <p:spPr>
          <a:xfrm>
            <a:off x="269113" y="1763061"/>
            <a:ext cx="11653773" cy="3954929"/>
          </a:xfrm>
          <a:prstGeom prst="rect">
            <a:avLst/>
          </a:prstGeom>
          <a:noFill/>
        </p:spPr>
        <p:txBody>
          <a:bodyPr wrap="square">
            <a:spAutoFit/>
          </a:bodyPr>
          <a:lstStyle/>
          <a:p>
            <a:pPr marL="0" indent="0">
              <a:lnSpc>
                <a:spcPct val="150000"/>
              </a:lnSpc>
              <a:buNone/>
            </a:pPr>
            <a:r>
              <a:rPr lang="fr-FR" sz="1800" dirty="0"/>
              <a:t> </a:t>
            </a:r>
            <a:r>
              <a:rPr lang="fr-FR" sz="2000" dirty="0">
                <a:effectLst>
                  <a:outerShdw blurRad="38100" dist="38100" dir="2700000" algn="tl">
                    <a:srgbClr val="000000">
                      <a:alpha val="43137"/>
                    </a:srgbClr>
                  </a:outerShdw>
                </a:effectLst>
                <a:latin typeface="Trebuchet MS" panose="020B0603020202020204" pitchFamily="34" charset="0"/>
              </a:rPr>
              <a:t>PRESENTETION GENERALE DU PROGRAMME « suite »:</a:t>
            </a:r>
          </a:p>
          <a:p>
            <a:pPr>
              <a:lnSpc>
                <a:spcPct val="150000"/>
              </a:lnSpc>
            </a:pPr>
            <a:r>
              <a:rPr lang="fr-FR" sz="2000" dirty="0">
                <a:effectLst>
                  <a:outerShdw blurRad="38100" dist="38100" dir="2700000" algn="tl">
                    <a:srgbClr val="000000">
                      <a:alpha val="43137"/>
                    </a:srgbClr>
                  </a:outerShdw>
                </a:effectLst>
                <a:latin typeface="Trebuchet MS" panose="020B0603020202020204" pitchFamily="34" charset="0"/>
              </a:rPr>
              <a:t>5. Présentation du logigramme des compétences:</a:t>
            </a:r>
          </a:p>
          <a:p>
            <a:r>
              <a:rPr lang="fr-FR" sz="2000" dirty="0">
                <a:effectLst>
                  <a:outerShdw blurRad="38100" dist="38100" dir="2700000" algn="tl">
                    <a:srgbClr val="000000">
                      <a:alpha val="43137"/>
                    </a:srgbClr>
                  </a:outerShdw>
                </a:effectLst>
                <a:latin typeface="Trebuchet MS" panose="020B0603020202020204" pitchFamily="34" charset="0"/>
              </a:rPr>
              <a:t>   </a:t>
            </a:r>
            <a:r>
              <a:rPr lang="fr-FR" sz="2000" i="1" u="sng" dirty="0">
                <a:effectLst>
                  <a:outerShdw blurRad="38100" dist="38100" dir="2700000" algn="tl">
                    <a:srgbClr val="000000">
                      <a:alpha val="43137"/>
                    </a:srgbClr>
                  </a:outerShdw>
                </a:effectLst>
                <a:latin typeface="Trebuchet MS" panose="020B0603020202020204" pitchFamily="34" charset="0"/>
              </a:rPr>
              <a:t>Sa lecture</a:t>
            </a:r>
            <a:r>
              <a:rPr lang="fr-FR" sz="2000" dirty="0">
                <a:effectLst>
                  <a:outerShdw blurRad="38100" dist="38100" dir="2700000" algn="tl">
                    <a:srgbClr val="000000">
                      <a:alpha val="43137"/>
                    </a:srgbClr>
                  </a:outerShdw>
                </a:effectLst>
                <a:latin typeface="Trebuchet MS" panose="020B0603020202020204" pitchFamily="34" charset="0"/>
              </a:rPr>
              <a:t> s’effectue de la façon suivante :</a:t>
            </a:r>
          </a:p>
          <a:p>
            <a:pPr marL="342900" indent="-342900">
              <a:buFont typeface="Wingdings" panose="05000000000000000000" pitchFamily="2" charset="2"/>
              <a:buChar char="q"/>
            </a:pPr>
            <a:r>
              <a:rPr lang="fr-FR" sz="2000" dirty="0">
                <a:effectLst>
                  <a:outerShdw blurRad="38100" dist="38100" dir="2700000" algn="tl">
                    <a:srgbClr val="000000">
                      <a:alpha val="43137"/>
                    </a:srgbClr>
                  </a:outerShdw>
                </a:effectLst>
                <a:latin typeface="Trebuchet MS" panose="020B0603020202020204" pitchFamily="34" charset="0"/>
              </a:rPr>
              <a:t>Les compétences qui sont placées sur une même ligne horizontale pourraient être </a:t>
            </a:r>
          </a:p>
          <a:p>
            <a:r>
              <a:rPr lang="fr-FR" sz="2000" dirty="0">
                <a:effectLst>
                  <a:outerShdw blurRad="38100" dist="38100" dir="2700000" algn="tl">
                    <a:srgbClr val="000000">
                      <a:alpha val="43137"/>
                    </a:srgbClr>
                  </a:outerShdw>
                </a:effectLst>
                <a:latin typeface="Trebuchet MS" panose="020B0603020202020204" pitchFamily="34" charset="0"/>
              </a:rPr>
              <a:t>    acquises en parallèle ; </a:t>
            </a:r>
          </a:p>
          <a:p>
            <a:endParaRPr lang="fr-FR" sz="1100" dirty="0">
              <a:effectLst>
                <a:outerShdw blurRad="38100" dist="38100" dir="2700000" algn="tl">
                  <a:srgbClr val="000000">
                    <a:alpha val="43137"/>
                  </a:srgbClr>
                </a:outerShdw>
              </a:effectLst>
              <a:latin typeface="Trebuchet MS" panose="020B0603020202020204" pitchFamily="34" charset="0"/>
            </a:endParaRPr>
          </a:p>
          <a:p>
            <a:pPr marL="342900" indent="-342900">
              <a:buFont typeface="Wingdings" panose="05000000000000000000" pitchFamily="2" charset="2"/>
              <a:buChar char="q"/>
            </a:pPr>
            <a:r>
              <a:rPr lang="fr-FR" sz="2000" dirty="0">
                <a:effectLst>
                  <a:outerShdw blurRad="38100" dist="38100" dir="2700000" algn="tl">
                    <a:srgbClr val="000000">
                      <a:alpha val="43137"/>
                    </a:srgbClr>
                  </a:outerShdw>
                </a:effectLst>
                <a:latin typeface="Trebuchet MS" panose="020B0603020202020204" pitchFamily="34" charset="0"/>
              </a:rPr>
              <a:t>Les compétences qui sont placées sur une même ligne verticale sont préalables les unes</a:t>
            </a:r>
          </a:p>
          <a:p>
            <a:r>
              <a:rPr lang="fr-FR" sz="2000" dirty="0">
                <a:effectLst>
                  <a:outerShdw blurRad="38100" dist="38100" dir="2700000" algn="tl">
                    <a:srgbClr val="000000">
                      <a:alpha val="43137"/>
                    </a:srgbClr>
                  </a:outerShdw>
                </a:effectLst>
                <a:latin typeface="Trebuchet MS" panose="020B0603020202020204" pitchFamily="34" charset="0"/>
              </a:rPr>
              <a:t>    aux autres, de haut en bas ;</a:t>
            </a:r>
          </a:p>
          <a:p>
            <a:pPr marL="342900" indent="-342900">
              <a:buFont typeface="Wingdings" panose="05000000000000000000" pitchFamily="2" charset="2"/>
              <a:buChar char="q"/>
            </a:pPr>
            <a:r>
              <a:rPr lang="fr-FR" sz="2000" dirty="0">
                <a:effectLst>
                  <a:outerShdw blurRad="38100" dist="38100" dir="2700000" algn="tl">
                    <a:srgbClr val="000000">
                      <a:alpha val="43137"/>
                    </a:srgbClr>
                  </a:outerShdw>
                </a:effectLst>
                <a:latin typeface="Trebuchet MS" panose="020B0603020202020204" pitchFamily="34" charset="0"/>
              </a:rPr>
              <a:t>Les compétences qui ne sont pas reliées aux autres n’ont pas de préalables et ne sont</a:t>
            </a:r>
          </a:p>
          <a:p>
            <a:r>
              <a:rPr lang="fr-FR" sz="2000" dirty="0">
                <a:effectLst>
                  <a:outerShdw blurRad="38100" dist="38100" dir="2700000" algn="tl">
                    <a:srgbClr val="000000">
                      <a:alpha val="43137"/>
                    </a:srgbClr>
                  </a:outerShdw>
                </a:effectLst>
                <a:latin typeface="Trebuchet MS" panose="020B0603020202020204" pitchFamily="34" charset="0"/>
              </a:rPr>
              <a:t>pas préalables à l’acquisition d’autres compétences. Elles pourraient être acquises</a:t>
            </a:r>
          </a:p>
          <a:p>
            <a:r>
              <a:rPr lang="fr-FR" sz="2000" dirty="0">
                <a:effectLst>
                  <a:outerShdw blurRad="38100" dist="38100" dir="2700000" algn="tl">
                    <a:srgbClr val="000000">
                      <a:alpha val="43137"/>
                    </a:srgbClr>
                  </a:outerShdw>
                </a:effectLst>
                <a:latin typeface="Trebuchet MS" panose="020B0603020202020204" pitchFamily="34" charset="0"/>
              </a:rPr>
              <a:t>indifféremment, en parallèle avec d’autres, avant ou après.</a:t>
            </a:r>
          </a:p>
          <a:p>
            <a:endParaRPr lang="fr-FR" sz="2000" dirty="0">
              <a:effectLst>
                <a:outerShdw blurRad="38100" dist="38100" dir="2700000" algn="tl">
                  <a:srgbClr val="000000">
                    <a:alpha val="43137"/>
                  </a:srgbClr>
                </a:outerShdw>
              </a:effectLst>
              <a:latin typeface="Trebuchet MS" panose="020B0603020202020204" pitchFamily="34" charset="0"/>
            </a:endParaRPr>
          </a:p>
        </p:txBody>
      </p:sp>
    </p:spTree>
    <p:extLst>
      <p:ext uri="{BB962C8B-B14F-4D97-AF65-F5344CB8AC3E}">
        <p14:creationId xmlns:p14="http://schemas.microsoft.com/office/powerpoint/2010/main" val="3596766915"/>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xmlns="" id="{39375E12-8479-9C8A-B3FB-4643FBE64801}"/>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xmlns="" id="{202C851F-151D-CA03-92D9-6D988B788DAE}"/>
              </a:ext>
            </a:extLst>
          </p:cNvPr>
          <p:cNvSpPr>
            <a:spLocks noGrp="1"/>
          </p:cNvSpPr>
          <p:nvPr>
            <p:ph type="title"/>
          </p:nvPr>
        </p:nvSpPr>
        <p:spPr>
          <a:xfrm>
            <a:off x="1377780" y="533543"/>
            <a:ext cx="8958649" cy="694570"/>
          </a:xfrm>
        </p:spPr>
        <p:txBody>
          <a:bodyPr>
            <a:normAutofit fontScale="90000"/>
          </a:bodyPr>
          <a:lstStyle/>
          <a:p>
            <a:pPr algn="ctr"/>
            <a:r>
              <a:rPr lang="fr-FR" b="1" dirty="0">
                <a:latin typeface="Trebuchet MS" panose="020B0603020202020204" pitchFamily="34" charset="0"/>
              </a:rPr>
              <a:t/>
            </a:r>
            <a:br>
              <a:rPr lang="fr-FR" b="1" dirty="0">
                <a:latin typeface="Trebuchet MS" panose="020B0603020202020204" pitchFamily="34" charset="0"/>
              </a:rPr>
            </a:br>
            <a:r>
              <a:rPr lang="fr-FR" b="1" dirty="0">
                <a:latin typeface="Trebuchet MS" panose="020B0603020202020204" pitchFamily="34" charset="0"/>
              </a:rPr>
              <a:t/>
            </a:r>
            <a:br>
              <a:rPr lang="fr-FR" b="1" dirty="0">
                <a:latin typeface="Trebuchet MS" panose="020B0603020202020204" pitchFamily="34" charset="0"/>
              </a:rPr>
            </a:br>
            <a:r>
              <a:rPr lang="fr-FR" b="1" dirty="0">
                <a:latin typeface="Trebuchet MS" panose="020B0603020202020204" pitchFamily="34" charset="0"/>
              </a:rPr>
              <a:t/>
            </a:r>
            <a:br>
              <a:rPr lang="fr-FR" b="1" dirty="0">
                <a:latin typeface="Trebuchet MS" panose="020B0603020202020204" pitchFamily="34" charset="0"/>
              </a:rPr>
            </a:br>
            <a:r>
              <a:rPr lang="fr-FR" b="1" dirty="0">
                <a:latin typeface="Trebuchet MS" panose="020B0603020202020204" pitchFamily="34" charset="0"/>
              </a:rPr>
              <a:t/>
            </a:r>
            <a:br>
              <a:rPr lang="fr-FR" b="1" dirty="0">
                <a:latin typeface="Trebuchet MS" panose="020B0603020202020204" pitchFamily="34" charset="0"/>
              </a:rPr>
            </a:br>
            <a:r>
              <a:rPr lang="fr-FR" b="1" dirty="0">
                <a:latin typeface="Trebuchet MS" panose="020B0603020202020204" pitchFamily="34" charset="0"/>
              </a:rPr>
              <a:t/>
            </a:r>
            <a:br>
              <a:rPr lang="fr-FR" b="1" dirty="0">
                <a:latin typeface="Trebuchet MS" panose="020B0603020202020204" pitchFamily="34" charset="0"/>
              </a:rPr>
            </a:br>
            <a:r>
              <a:rPr lang="fr-FR" b="1" dirty="0">
                <a:latin typeface="Trebuchet MS" panose="020B0603020202020204" pitchFamily="34" charset="0"/>
              </a:rPr>
              <a:t/>
            </a:r>
            <a:br>
              <a:rPr lang="fr-FR" b="1" dirty="0">
                <a:latin typeface="Trebuchet MS" panose="020B0603020202020204" pitchFamily="34" charset="0"/>
              </a:rPr>
            </a:br>
            <a:r>
              <a:rPr lang="fr-FR" b="1" dirty="0">
                <a:latin typeface="Trebuchet MS" panose="020B0603020202020204" pitchFamily="34" charset="0"/>
              </a:rPr>
              <a:t/>
            </a:r>
            <a:br>
              <a:rPr lang="fr-FR" b="1" dirty="0">
                <a:latin typeface="Trebuchet MS" panose="020B0603020202020204" pitchFamily="34" charset="0"/>
              </a:rPr>
            </a:br>
            <a:r>
              <a:rPr lang="fr-FR" b="1" dirty="0">
                <a:latin typeface="Trebuchet MS" panose="020B0603020202020204" pitchFamily="34" charset="0"/>
              </a:rPr>
              <a:t>3.3.3 – PROGRAMME D’ETUDES (PE)  </a:t>
            </a:r>
            <a:r>
              <a:rPr lang="fr-CA" b="1" dirty="0">
                <a:latin typeface="Trebuchet MS" panose="020B0603020202020204" pitchFamily="34" charset="0"/>
              </a:rPr>
              <a:t> </a:t>
            </a:r>
            <a:endParaRPr lang="fr-FR" b="1" dirty="0">
              <a:latin typeface="Trebuchet MS" panose="020B0603020202020204" pitchFamily="34" charset="0"/>
            </a:endParaRPr>
          </a:p>
        </p:txBody>
      </p:sp>
      <p:sp>
        <p:nvSpPr>
          <p:cNvPr id="3" name="Espace réservé du contenu 2">
            <a:extLst>
              <a:ext uri="{FF2B5EF4-FFF2-40B4-BE49-F238E27FC236}">
                <a16:creationId xmlns:a16="http://schemas.microsoft.com/office/drawing/2014/main" xmlns="" id="{E2EAF020-ABD5-D772-069A-31C15AAE981E}"/>
              </a:ext>
            </a:extLst>
          </p:cNvPr>
          <p:cNvSpPr>
            <a:spLocks noGrp="1"/>
          </p:cNvSpPr>
          <p:nvPr>
            <p:ph idx="1"/>
          </p:nvPr>
        </p:nvSpPr>
        <p:spPr>
          <a:xfrm>
            <a:off x="1113719" y="2106606"/>
            <a:ext cx="10374658" cy="3849004"/>
          </a:xfrm>
        </p:spPr>
        <p:txBody>
          <a:bodyPr>
            <a:noAutofit/>
          </a:bodyPr>
          <a:lstStyle/>
          <a:p>
            <a:pPr marL="0" indent="0">
              <a:buNone/>
            </a:pPr>
            <a:endParaRPr lang="fr-FR" sz="2000" b="1" u="sng" dirty="0">
              <a:effectLst>
                <a:outerShdw blurRad="38100" dist="38100" dir="2700000" algn="tl">
                  <a:srgbClr val="000000">
                    <a:alpha val="43137"/>
                  </a:srgbClr>
                </a:outerShdw>
              </a:effectLst>
              <a:latin typeface="Trebuchet MS" panose="020B0603020202020204" pitchFamily="34" charset="0"/>
            </a:endParaRPr>
          </a:p>
          <a:p>
            <a:endParaRPr lang="fr-FR" sz="2000" b="1" u="sng" dirty="0">
              <a:effectLst>
                <a:outerShdw blurRad="38100" dist="38100" dir="2700000" algn="tl">
                  <a:srgbClr val="000000">
                    <a:alpha val="43137"/>
                  </a:srgbClr>
                </a:outerShdw>
              </a:effectLst>
              <a:latin typeface="Trebuchet MS" panose="020B0603020202020204" pitchFamily="34" charset="0"/>
            </a:endParaRPr>
          </a:p>
          <a:p>
            <a:pPr marL="0" indent="0">
              <a:buNone/>
            </a:pPr>
            <a:endParaRPr lang="fr-FR" sz="1000" dirty="0">
              <a:latin typeface="Trebuchet MS" panose="020B0603020202020204" pitchFamily="34" charset="0"/>
            </a:endParaRPr>
          </a:p>
          <a:p>
            <a:pPr marL="0" indent="0">
              <a:buNone/>
            </a:pPr>
            <a:endParaRPr lang="fr-FR" sz="1000" dirty="0">
              <a:latin typeface="Trebuchet MS" panose="020B0603020202020204" pitchFamily="34" charset="0"/>
            </a:endParaRPr>
          </a:p>
          <a:p>
            <a:pPr marL="0" indent="0">
              <a:buNone/>
            </a:pPr>
            <a:endParaRPr lang="fr-FR" sz="2000" dirty="0">
              <a:effectLst>
                <a:outerShdw blurRad="38100" dist="38100" dir="2700000" algn="tl">
                  <a:srgbClr val="000000">
                    <a:alpha val="43137"/>
                  </a:srgbClr>
                </a:outerShdw>
              </a:effectLst>
              <a:latin typeface="Trebuchet MS" panose="020B0603020202020204" pitchFamily="34" charset="0"/>
            </a:endParaRPr>
          </a:p>
        </p:txBody>
      </p:sp>
      <p:sp>
        <p:nvSpPr>
          <p:cNvPr id="7" name="ZoneTexte 6">
            <a:extLst>
              <a:ext uri="{FF2B5EF4-FFF2-40B4-BE49-F238E27FC236}">
                <a16:creationId xmlns:a16="http://schemas.microsoft.com/office/drawing/2014/main" xmlns="" id="{25651D6B-ABB0-8E62-15CA-00ABBA5995BA}"/>
              </a:ext>
            </a:extLst>
          </p:cNvPr>
          <p:cNvSpPr txBox="1"/>
          <p:nvPr/>
        </p:nvSpPr>
        <p:spPr>
          <a:xfrm>
            <a:off x="358345" y="1763061"/>
            <a:ext cx="10583563" cy="416461"/>
          </a:xfrm>
          <a:prstGeom prst="rect">
            <a:avLst/>
          </a:prstGeom>
          <a:noFill/>
        </p:spPr>
        <p:txBody>
          <a:bodyPr wrap="square">
            <a:spAutoFit/>
          </a:bodyPr>
          <a:lstStyle/>
          <a:p>
            <a:pPr algn="ctr">
              <a:lnSpc>
                <a:spcPct val="150000"/>
              </a:lnSpc>
            </a:pPr>
            <a:endParaRPr lang="fr-FR" sz="1600" dirty="0">
              <a:latin typeface="Trebuchet MS" panose="020B0603020202020204" pitchFamily="34" charset="0"/>
            </a:endParaRPr>
          </a:p>
        </p:txBody>
      </p:sp>
      <p:sp>
        <p:nvSpPr>
          <p:cNvPr id="5" name="ZoneTexte 4">
            <a:extLst>
              <a:ext uri="{FF2B5EF4-FFF2-40B4-BE49-F238E27FC236}">
                <a16:creationId xmlns:a16="http://schemas.microsoft.com/office/drawing/2014/main" xmlns="" id="{73A26929-6DCD-7FD1-9302-8857B204FBC0}"/>
              </a:ext>
            </a:extLst>
          </p:cNvPr>
          <p:cNvSpPr txBox="1"/>
          <p:nvPr/>
        </p:nvSpPr>
        <p:spPr>
          <a:xfrm>
            <a:off x="358345" y="1866964"/>
            <a:ext cx="11015112" cy="4401205"/>
          </a:xfrm>
          <a:prstGeom prst="rect">
            <a:avLst/>
          </a:prstGeom>
          <a:noFill/>
        </p:spPr>
        <p:txBody>
          <a:bodyPr wrap="square">
            <a:spAutoFit/>
          </a:bodyPr>
          <a:lstStyle/>
          <a:p>
            <a:pPr marL="0" indent="0">
              <a:lnSpc>
                <a:spcPct val="150000"/>
              </a:lnSpc>
              <a:buNone/>
            </a:pPr>
            <a:r>
              <a:rPr lang="fr-FR" sz="1800" dirty="0"/>
              <a:t> </a:t>
            </a:r>
            <a:r>
              <a:rPr lang="fr-FR" sz="2000" dirty="0">
                <a:effectLst>
                  <a:outerShdw blurRad="38100" dist="38100" dir="2700000" algn="tl">
                    <a:srgbClr val="000000">
                      <a:alpha val="43137"/>
                    </a:srgbClr>
                  </a:outerShdw>
                </a:effectLst>
                <a:latin typeface="Trebuchet MS" panose="020B0603020202020204" pitchFamily="34" charset="0"/>
              </a:rPr>
              <a:t>II. OBJECTIFS OPÉRATIONNELS ET SUGGESTIONS PÉDAGOGIQUES PAR MODULE:</a:t>
            </a:r>
          </a:p>
          <a:p>
            <a:pPr marL="0" indent="0">
              <a:lnSpc>
                <a:spcPct val="150000"/>
              </a:lnSpc>
              <a:buNone/>
            </a:pPr>
            <a:r>
              <a:rPr lang="fr-FR" sz="2000" dirty="0">
                <a:effectLst>
                  <a:outerShdw blurRad="38100" dist="38100" dir="2700000" algn="tl">
                    <a:srgbClr val="000000">
                      <a:alpha val="43137"/>
                    </a:srgbClr>
                  </a:outerShdw>
                </a:effectLst>
                <a:latin typeface="Trebuchet MS" panose="020B0603020202020204" pitchFamily="34" charset="0"/>
              </a:rPr>
              <a:t>   II.1 Objectifs opérationnel de comportement.</a:t>
            </a:r>
          </a:p>
          <a:p>
            <a:r>
              <a:rPr lang="fr-CA" sz="2000" dirty="0">
                <a:effectLst>
                  <a:outerShdw blurRad="38100" dist="38100" dir="2700000" algn="tl">
                    <a:srgbClr val="000000">
                      <a:alpha val="43137"/>
                    </a:srgbClr>
                  </a:outerShdw>
                </a:effectLst>
              </a:rPr>
              <a:t>Les objectifs opérationnels définis en fonction d’un comportement (plus simplement : les objectifs de comportement) s’appliquent particulièrement bien à la définition de comportements relatifs aux tâches ou aux activités de travail d’un métier. Ils permettent de traduire une compétence en fonction d’actions observables et de résultats mesurables attendus d’une personne ainsi que de préciser, au départ, des actions et des résultats permettant de vérifier chez le stagiaire, l’acquisition d’une compétence. Enfin, les objectifs de comportement rendent possible l’évaluation du stagiaire sur sa performance, en fonction de conditions particulières et selon des critères précis.  </a:t>
            </a:r>
          </a:p>
          <a:p>
            <a:pPr marL="0" indent="0">
              <a:lnSpc>
                <a:spcPct val="150000"/>
              </a:lnSpc>
              <a:buNone/>
            </a:pPr>
            <a:r>
              <a:rPr lang="fr-FR" sz="2000" dirty="0">
                <a:effectLst>
                  <a:outerShdw blurRad="38100" dist="38100" dir="2700000" algn="tl">
                    <a:srgbClr val="000000">
                      <a:alpha val="43137"/>
                    </a:srgbClr>
                  </a:outerShdw>
                </a:effectLst>
                <a:latin typeface="Trebuchet MS" panose="020B0603020202020204" pitchFamily="34" charset="0"/>
              </a:rPr>
              <a:t> </a:t>
            </a:r>
          </a:p>
          <a:p>
            <a:pPr marL="0" indent="0">
              <a:lnSpc>
                <a:spcPct val="150000"/>
              </a:lnSpc>
              <a:buNone/>
            </a:pPr>
            <a:endParaRPr lang="fr-FR" sz="2000" dirty="0">
              <a:effectLst>
                <a:outerShdw blurRad="38100" dist="38100" dir="2700000" algn="tl">
                  <a:srgbClr val="000000">
                    <a:alpha val="43137"/>
                  </a:srgbClr>
                </a:outerShdw>
              </a:effectLst>
              <a:latin typeface="Trebuchet MS" panose="020B0603020202020204" pitchFamily="34" charset="0"/>
            </a:endParaRPr>
          </a:p>
          <a:p>
            <a:endParaRPr lang="fr-FR" sz="2000" dirty="0">
              <a:effectLst>
                <a:outerShdw blurRad="38100" dist="38100" dir="2700000" algn="tl">
                  <a:srgbClr val="000000">
                    <a:alpha val="43137"/>
                  </a:srgbClr>
                </a:outerShdw>
              </a:effectLst>
              <a:latin typeface="Trebuchet MS" panose="020B0603020202020204" pitchFamily="34" charset="0"/>
            </a:endParaRPr>
          </a:p>
        </p:txBody>
      </p:sp>
    </p:spTree>
    <p:extLst>
      <p:ext uri="{BB962C8B-B14F-4D97-AF65-F5344CB8AC3E}">
        <p14:creationId xmlns:p14="http://schemas.microsoft.com/office/powerpoint/2010/main" val="76312030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xmlns="" id="{BA6BBCA2-1D6A-CDDE-33DD-2A5C3074953C}"/>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xmlns="" id="{D3B47AC3-D600-D923-DD53-30FE8DA08BD8}"/>
              </a:ext>
            </a:extLst>
          </p:cNvPr>
          <p:cNvSpPr>
            <a:spLocks noGrp="1"/>
          </p:cNvSpPr>
          <p:nvPr>
            <p:ph type="title"/>
          </p:nvPr>
        </p:nvSpPr>
        <p:spPr>
          <a:xfrm>
            <a:off x="3510022" y="550019"/>
            <a:ext cx="4238315" cy="547174"/>
          </a:xfrm>
        </p:spPr>
        <p:txBody>
          <a:bodyPr/>
          <a:lstStyle/>
          <a:p>
            <a:pPr algn="ctr"/>
            <a:r>
              <a:rPr lang="fr-FR" b="1" dirty="0">
                <a:latin typeface="Trebuchet MS" panose="020B0603020202020204" pitchFamily="34" charset="0"/>
              </a:rPr>
              <a:t>Introduction </a:t>
            </a:r>
          </a:p>
        </p:txBody>
      </p:sp>
      <p:graphicFrame>
        <p:nvGraphicFramePr>
          <p:cNvPr id="4" name="Espace réservé du contenu 3">
            <a:extLst>
              <a:ext uri="{FF2B5EF4-FFF2-40B4-BE49-F238E27FC236}">
                <a16:creationId xmlns:a16="http://schemas.microsoft.com/office/drawing/2014/main" xmlns="" id="{F89B89CD-5909-ABEC-3AB1-79E7B789DE22}"/>
              </a:ext>
            </a:extLst>
          </p:cNvPr>
          <p:cNvGraphicFramePr>
            <a:graphicFrameLocks noGrp="1"/>
          </p:cNvGraphicFramePr>
          <p:nvPr>
            <p:ph idx="1"/>
            <p:extLst>
              <p:ext uri="{D42A27DB-BD31-4B8C-83A1-F6EECF244321}">
                <p14:modId xmlns:p14="http://schemas.microsoft.com/office/powerpoint/2010/main" val="201687857"/>
              </p:ext>
            </p:extLst>
          </p:nvPr>
        </p:nvGraphicFramePr>
        <p:xfrm>
          <a:off x="1738052" y="1079581"/>
          <a:ext cx="8972573" cy="5684520"/>
        </p:xfrm>
        <a:graphic>
          <a:graphicData uri="http://schemas.openxmlformats.org/drawingml/2006/table">
            <a:tbl>
              <a:tblPr>
                <a:tableStyleId>{5C22544A-7EE6-4342-B048-85BDC9FD1C3A}</a:tableStyleId>
              </a:tblPr>
              <a:tblGrid>
                <a:gridCol w="4565125">
                  <a:extLst>
                    <a:ext uri="{9D8B030D-6E8A-4147-A177-3AD203B41FA5}">
                      <a16:colId xmlns:a16="http://schemas.microsoft.com/office/drawing/2014/main" xmlns="" val="4063662104"/>
                    </a:ext>
                  </a:extLst>
                </a:gridCol>
                <a:gridCol w="701269">
                  <a:extLst>
                    <a:ext uri="{9D8B030D-6E8A-4147-A177-3AD203B41FA5}">
                      <a16:colId xmlns:a16="http://schemas.microsoft.com/office/drawing/2014/main" xmlns="" val="159496002"/>
                    </a:ext>
                  </a:extLst>
                </a:gridCol>
                <a:gridCol w="708145">
                  <a:extLst>
                    <a:ext uri="{9D8B030D-6E8A-4147-A177-3AD203B41FA5}">
                      <a16:colId xmlns:a16="http://schemas.microsoft.com/office/drawing/2014/main" xmlns="" val="1681310404"/>
                    </a:ext>
                  </a:extLst>
                </a:gridCol>
                <a:gridCol w="722348">
                  <a:extLst>
                    <a:ext uri="{9D8B030D-6E8A-4147-A177-3AD203B41FA5}">
                      <a16:colId xmlns:a16="http://schemas.microsoft.com/office/drawing/2014/main" xmlns="" val="2017765891"/>
                    </a:ext>
                  </a:extLst>
                </a:gridCol>
                <a:gridCol w="728770">
                  <a:extLst>
                    <a:ext uri="{9D8B030D-6E8A-4147-A177-3AD203B41FA5}">
                      <a16:colId xmlns:a16="http://schemas.microsoft.com/office/drawing/2014/main" xmlns="" val="3965940775"/>
                    </a:ext>
                  </a:extLst>
                </a:gridCol>
                <a:gridCol w="818147">
                  <a:extLst>
                    <a:ext uri="{9D8B030D-6E8A-4147-A177-3AD203B41FA5}">
                      <a16:colId xmlns:a16="http://schemas.microsoft.com/office/drawing/2014/main" xmlns="" val="1629994630"/>
                    </a:ext>
                  </a:extLst>
                </a:gridCol>
                <a:gridCol w="728769">
                  <a:extLst>
                    <a:ext uri="{9D8B030D-6E8A-4147-A177-3AD203B41FA5}">
                      <a16:colId xmlns:a16="http://schemas.microsoft.com/office/drawing/2014/main" xmlns="" val="3471982225"/>
                    </a:ext>
                  </a:extLst>
                </a:gridCol>
              </a:tblGrid>
              <a:tr h="2794085">
                <a:tc>
                  <a:txBody>
                    <a:bodyPr/>
                    <a:lstStyle/>
                    <a:p>
                      <a:pPr algn="r">
                        <a:buNone/>
                      </a:pPr>
                      <a:r>
                        <a:rPr lang="fr-FR" sz="900" dirty="0">
                          <a:effectLst>
                            <a:outerShdw blurRad="50800" dist="38100" algn="tr" rotWithShape="0">
                              <a:prstClr val="black">
                                <a:alpha val="40000"/>
                              </a:prstClr>
                            </a:outerShdw>
                          </a:effectLst>
                        </a:rPr>
                        <a:t> </a:t>
                      </a:r>
                      <a:endParaRPr lang="fr-FR" sz="900" dirty="0">
                        <a:effectLst/>
                      </a:endParaRPr>
                    </a:p>
                    <a:p>
                      <a:pPr algn="r">
                        <a:buNone/>
                      </a:pPr>
                      <a:r>
                        <a:rPr lang="fr-FR" sz="900" dirty="0">
                          <a:effectLst>
                            <a:outerShdw blurRad="50800" dist="38100" algn="tr" rotWithShape="0">
                              <a:prstClr val="black">
                                <a:alpha val="40000"/>
                              </a:prstClr>
                            </a:outerShdw>
                          </a:effectLst>
                        </a:rPr>
                        <a:t> </a:t>
                      </a:r>
                      <a:endParaRPr lang="fr-FR" sz="900" dirty="0">
                        <a:effectLst/>
                      </a:endParaRPr>
                    </a:p>
                    <a:p>
                      <a:pPr>
                        <a:buNone/>
                      </a:pPr>
                      <a:r>
                        <a:rPr lang="fr-FR" sz="800" dirty="0">
                          <a:effectLst/>
                        </a:rPr>
                        <a:t/>
                      </a:r>
                      <a:br>
                        <a:rPr lang="fr-FR" sz="800" dirty="0">
                          <a:effectLst/>
                        </a:rPr>
                      </a:br>
                      <a:r>
                        <a:rPr lang="fr-FR" sz="1100" dirty="0">
                          <a:effectLst>
                            <a:outerShdw blurRad="50800" dist="38100" algn="tr" rotWithShape="0">
                              <a:prstClr val="black">
                                <a:alpha val="40000"/>
                              </a:prstClr>
                            </a:outerShdw>
                          </a:effectLst>
                        </a:rPr>
                        <a:t>                                                  </a:t>
                      </a:r>
                      <a:endParaRPr lang="fr-FR" sz="900" dirty="0">
                        <a:effectLst/>
                      </a:endParaRPr>
                    </a:p>
                    <a:p>
                      <a:pPr>
                        <a:buNone/>
                      </a:pPr>
                      <a:r>
                        <a:rPr lang="fr-FR" sz="1100" dirty="0">
                          <a:effectLst>
                            <a:outerShdw blurRad="50800" dist="38100" algn="tr" rotWithShape="0">
                              <a:prstClr val="black">
                                <a:alpha val="40000"/>
                              </a:prstClr>
                            </a:outerShdw>
                          </a:effectLst>
                        </a:rPr>
                        <a:t> </a:t>
                      </a:r>
                      <a:endParaRPr lang="fr-FR" sz="1400" dirty="0">
                        <a:effectLst/>
                      </a:endParaRPr>
                    </a:p>
                    <a:p>
                      <a:pPr>
                        <a:buNone/>
                      </a:pPr>
                      <a:r>
                        <a:rPr lang="fr-FR" sz="1400" b="1" dirty="0">
                          <a:effectLst/>
                        </a:rPr>
                        <a:t>                                                    </a:t>
                      </a:r>
                      <a:r>
                        <a:rPr lang="fr-FR" sz="1400" b="1" dirty="0">
                          <a:effectLst/>
                          <a:latin typeface="Trebuchet MS" panose="020B0603020202020204" pitchFamily="34" charset="0"/>
                        </a:rPr>
                        <a:t>Modules  </a:t>
                      </a:r>
                    </a:p>
                    <a:p>
                      <a:pPr>
                        <a:buNone/>
                      </a:pPr>
                      <a:r>
                        <a:rPr lang="fr-FR" sz="1400" b="1" dirty="0">
                          <a:effectLst/>
                          <a:latin typeface="Trebuchet MS" panose="020B0603020202020204" pitchFamily="34" charset="0"/>
                        </a:rPr>
                        <a:t>                                                      Complémentaires </a:t>
                      </a:r>
                    </a:p>
                    <a:p>
                      <a:pPr>
                        <a:buNone/>
                      </a:pPr>
                      <a:r>
                        <a:rPr lang="fr-FR" sz="1400" dirty="0">
                          <a:effectLst>
                            <a:outerShdw blurRad="50800" dist="38100" algn="tr" rotWithShape="0">
                              <a:prstClr val="black">
                                <a:alpha val="40000"/>
                              </a:prstClr>
                            </a:outerShdw>
                          </a:effectLst>
                        </a:rPr>
                        <a:t>                </a:t>
                      </a:r>
                      <a:endParaRPr lang="fr-FR" sz="1400" dirty="0">
                        <a:effectLst/>
                      </a:endParaRPr>
                    </a:p>
                    <a:p>
                      <a:pPr>
                        <a:buNone/>
                      </a:pPr>
                      <a:r>
                        <a:rPr lang="fr-FR" sz="900" dirty="0">
                          <a:effectLst>
                            <a:outerShdw blurRad="50800" dist="38100" algn="tr" rotWithShape="0">
                              <a:prstClr val="black">
                                <a:alpha val="40000"/>
                              </a:prstClr>
                            </a:outerShdw>
                          </a:effectLst>
                        </a:rPr>
                        <a:t>      </a:t>
                      </a:r>
                      <a:endParaRPr lang="fr-FR" sz="900" dirty="0">
                        <a:effectLst/>
                      </a:endParaRPr>
                    </a:p>
                    <a:p>
                      <a:pPr marL="0" algn="l" defTabSz="457200" rtl="0" eaLnBrk="1" latinLnBrk="0" hangingPunct="1">
                        <a:buNone/>
                      </a:pPr>
                      <a:r>
                        <a:rPr lang="fr-FR" sz="1400" dirty="0">
                          <a:effectLst>
                            <a:outerShdw blurRad="50800" dist="38100" algn="tr" rotWithShape="0">
                              <a:prstClr val="black">
                                <a:alpha val="40000"/>
                              </a:prstClr>
                            </a:outerShdw>
                          </a:effectLst>
                          <a:latin typeface="Trebuchet MS" panose="020B0603020202020204" pitchFamily="34" charset="0"/>
                        </a:rPr>
                        <a:t>                     </a:t>
                      </a:r>
                      <a:r>
                        <a:rPr lang="fr-FR" sz="1400" b="1" kern="1200" dirty="0">
                          <a:solidFill>
                            <a:schemeClr val="dk1"/>
                          </a:solidFill>
                          <a:effectLst/>
                          <a:latin typeface="Trebuchet MS" panose="020B0603020202020204" pitchFamily="34" charset="0"/>
                          <a:ea typeface="+mn-ea"/>
                          <a:cs typeface="+mn-cs"/>
                        </a:rPr>
                        <a:t>Modules      </a:t>
                      </a:r>
                    </a:p>
                    <a:p>
                      <a:pPr marL="0" algn="l" defTabSz="457200" rtl="0" eaLnBrk="1" latinLnBrk="0" hangingPunct="1">
                        <a:buNone/>
                      </a:pPr>
                      <a:r>
                        <a:rPr lang="fr-FR" sz="1400" b="1" kern="1200" dirty="0">
                          <a:solidFill>
                            <a:schemeClr val="dk1"/>
                          </a:solidFill>
                          <a:effectLst/>
                          <a:latin typeface="Trebuchet MS" panose="020B0603020202020204" pitchFamily="34" charset="0"/>
                          <a:ea typeface="+mn-ea"/>
                          <a:cs typeface="+mn-cs"/>
                        </a:rPr>
                        <a:t>                      Qualifiants</a:t>
                      </a:r>
                    </a:p>
                    <a:p>
                      <a:pPr marL="0" indent="0" algn="l" defTabSz="457200" rtl="0" eaLnBrk="1" latinLnBrk="0" hangingPunct="1">
                        <a:buNone/>
                      </a:pPr>
                      <a:r>
                        <a:rPr lang="fr-FR" sz="1200" b="1" kern="1200" dirty="0">
                          <a:solidFill>
                            <a:schemeClr val="dk1"/>
                          </a:solidFill>
                          <a:effectLst/>
                          <a:latin typeface="Trebuchet MS" panose="020B0603020202020204" pitchFamily="34" charset="0"/>
                          <a:ea typeface="+mn-ea"/>
                          <a:cs typeface="+mn-cs"/>
                        </a:rPr>
                        <a:t> </a:t>
                      </a:r>
                    </a:p>
                    <a:p>
                      <a:pPr indent="540385">
                        <a:buNone/>
                      </a:pPr>
                      <a:r>
                        <a:rPr lang="fr-FR" sz="900" dirty="0">
                          <a:effectLst>
                            <a:outerShdw blurRad="50800" dist="38100" algn="tr" rotWithShape="0">
                              <a:prstClr val="black">
                                <a:alpha val="40000"/>
                              </a:prstClr>
                            </a:outerShdw>
                          </a:effectLst>
                        </a:rPr>
                        <a:t> </a:t>
                      </a:r>
                      <a:endParaRPr lang="fr-FR" sz="900" dirty="0">
                        <a:effectLst/>
                      </a:endParaRPr>
                    </a:p>
                    <a:p>
                      <a:pPr indent="540385">
                        <a:buNone/>
                      </a:pPr>
                      <a:r>
                        <a:rPr lang="fr-FR" sz="900" dirty="0">
                          <a:effectLst>
                            <a:outerShdw blurRad="50800" dist="38100" algn="tr" rotWithShape="0">
                              <a:prstClr val="black">
                                <a:alpha val="40000"/>
                              </a:prstClr>
                            </a:outerShdw>
                          </a:effectLst>
                        </a:rPr>
                        <a:t> </a:t>
                      </a:r>
                      <a:endParaRPr lang="fr-FR" sz="900" dirty="0">
                        <a:effectLst/>
                      </a:endParaRPr>
                    </a:p>
                    <a:p>
                      <a:pPr indent="540385">
                        <a:buNone/>
                      </a:pPr>
                      <a:r>
                        <a:rPr lang="fr-FR" sz="900" dirty="0">
                          <a:effectLst>
                            <a:outerShdw blurRad="50800" dist="38100" algn="tr" rotWithShape="0">
                              <a:prstClr val="black">
                                <a:alpha val="40000"/>
                              </a:prstClr>
                            </a:outerShdw>
                          </a:effectLst>
                        </a:rPr>
                        <a:t> </a:t>
                      </a:r>
                      <a:endParaRPr lang="fr-FR" sz="900" dirty="0">
                        <a:effectLst/>
                      </a:endParaRPr>
                    </a:p>
                    <a:p>
                      <a:pPr>
                        <a:buNone/>
                      </a:pPr>
                      <a:r>
                        <a:rPr lang="fr-FR" sz="900" dirty="0">
                          <a:effectLst>
                            <a:outerShdw blurRad="50800" dist="38100" algn="tr" rotWithShape="0">
                              <a:prstClr val="black">
                                <a:alpha val="40000"/>
                              </a:prstClr>
                            </a:outerShdw>
                          </a:effectLst>
                        </a:rPr>
                        <a:t> </a:t>
                      </a:r>
                    </a:p>
                    <a:p>
                      <a:pPr>
                        <a:buNone/>
                      </a:pPr>
                      <a:endParaRPr lang="fr-FR" sz="900" dirty="0">
                        <a:effectLst>
                          <a:outerShdw blurRad="50800" dist="38100" algn="tr" rotWithShape="0">
                            <a:prstClr val="black">
                              <a:alpha val="40000"/>
                            </a:prstClr>
                          </a:outerShdw>
                        </a:effectLst>
                      </a:endParaRPr>
                    </a:p>
                    <a:p>
                      <a:pPr>
                        <a:buNone/>
                      </a:pPr>
                      <a:endParaRPr lang="fr-FR" sz="900" dirty="0">
                        <a:effectLst>
                          <a:outerShdw blurRad="50800" dist="38100" algn="tr" rotWithShape="0">
                            <a:prstClr val="black">
                              <a:alpha val="40000"/>
                            </a:prstClr>
                          </a:outerShdw>
                        </a:effectLst>
                        <a:latin typeface="Times New Roman" panose="02020603050405020304" pitchFamily="18" charset="0"/>
                        <a:ea typeface="Times New Roman" panose="02020603050405020304" pitchFamily="18" charset="0"/>
                      </a:endParaRPr>
                    </a:p>
                  </a:txBody>
                  <a:tcPr marL="34156" marR="34156" marT="0" marB="0"/>
                </a:tc>
                <a:tc>
                  <a:txBody>
                    <a:bodyPr/>
                    <a:lstStyle/>
                    <a:p>
                      <a:pPr>
                        <a:buNone/>
                      </a:pPr>
                      <a:r>
                        <a:rPr lang="fr-FR" sz="500" b="0" dirty="0">
                          <a:effectLst>
                            <a:outerShdw blurRad="38100" dist="38100" dir="2700000" algn="tl">
                              <a:srgbClr val="000000">
                                <a:alpha val="43137"/>
                              </a:srgbClr>
                            </a:outerShdw>
                          </a:effectLst>
                        </a:rPr>
                        <a:t> </a:t>
                      </a:r>
                      <a:endParaRPr lang="fr-FR" sz="900" b="0" dirty="0">
                        <a:effectLst>
                          <a:outerShdw blurRad="38100" dist="38100" dir="2700000" algn="tl">
                            <a:srgbClr val="000000">
                              <a:alpha val="43137"/>
                            </a:srgbClr>
                          </a:outerShdw>
                        </a:effectLst>
                      </a:endParaRPr>
                    </a:p>
                    <a:p>
                      <a:pPr>
                        <a:buNone/>
                      </a:pPr>
                      <a:r>
                        <a:rPr lang="fr-FR" sz="1400" b="0" dirty="0">
                          <a:effectLst>
                            <a:outerShdw blurRad="38100" dist="38100" dir="2700000" algn="tl">
                              <a:srgbClr val="000000">
                                <a:alpha val="43137"/>
                              </a:srgbClr>
                            </a:outerShdw>
                          </a:effectLst>
                          <a:latin typeface="Trebuchet MS" panose="020B0603020202020204" pitchFamily="34" charset="0"/>
                        </a:rPr>
                        <a:t> MC1 - Situation au regard du </a:t>
                      </a:r>
                    </a:p>
                    <a:p>
                      <a:pPr>
                        <a:buNone/>
                      </a:pPr>
                      <a:r>
                        <a:rPr lang="fr-FR" sz="1400" b="0" dirty="0">
                          <a:effectLst>
                            <a:outerShdw blurRad="38100" dist="38100" dir="2700000" algn="tl">
                              <a:srgbClr val="000000">
                                <a:alpha val="43137"/>
                              </a:srgbClr>
                            </a:outerShdw>
                          </a:effectLst>
                          <a:latin typeface="Trebuchet MS" panose="020B0603020202020204" pitchFamily="34" charset="0"/>
                        </a:rPr>
                        <a:t>          métier ;(30h)</a:t>
                      </a:r>
                    </a:p>
                    <a:p>
                      <a:pPr marL="71755" marR="71755">
                        <a:buNone/>
                      </a:pPr>
                      <a:r>
                        <a:rPr lang="fr-FR" sz="900" b="0" dirty="0">
                          <a:effectLst>
                            <a:outerShdw blurRad="38100" dist="38100" dir="2700000" algn="tl">
                              <a:srgbClr val="000000">
                                <a:alpha val="43137"/>
                              </a:srgbClr>
                            </a:outerShdw>
                          </a:effectLst>
                        </a:rPr>
                        <a:t> </a:t>
                      </a:r>
                    </a:p>
                    <a:p>
                      <a:pPr marL="71755" marR="71755">
                        <a:buNone/>
                      </a:pPr>
                      <a:r>
                        <a:rPr lang="fr-FR" sz="900" b="0" dirty="0">
                          <a:effectLst>
                            <a:outerShdw blurRad="38100" dist="38100" dir="2700000" algn="tl">
                              <a:srgbClr val="000000">
                                <a:alpha val="43137"/>
                              </a:srgbClr>
                            </a:outerShdw>
                          </a:effectLst>
                        </a:rPr>
                        <a:t> </a:t>
                      </a:r>
                    </a:p>
                    <a:p>
                      <a:pPr marL="71755" marR="71755">
                        <a:buNone/>
                      </a:pPr>
                      <a:r>
                        <a:rPr lang="fr-FR" sz="900" b="0" dirty="0">
                          <a:effectLst>
                            <a:outerShdw blurRad="38100" dist="38100" dir="2700000" algn="tl">
                              <a:srgbClr val="000000">
                                <a:alpha val="43137"/>
                              </a:srgbClr>
                            </a:outerShdw>
                          </a:effectLst>
                        </a:rPr>
                        <a:t> </a:t>
                      </a:r>
                    </a:p>
                    <a:p>
                      <a:pPr marL="71755" marR="71755">
                        <a:buNone/>
                      </a:pPr>
                      <a:r>
                        <a:rPr lang="fr-FR" sz="900" b="0" dirty="0">
                          <a:effectLst>
                            <a:outerShdw blurRad="38100" dist="38100" dir="2700000" algn="tl">
                              <a:srgbClr val="000000">
                                <a:alpha val="43137"/>
                              </a:srgbClr>
                            </a:outerShdw>
                          </a:effectLst>
                        </a:rPr>
                        <a:t> </a:t>
                      </a:r>
                    </a:p>
                    <a:p>
                      <a:pPr marL="71755" marR="71755">
                        <a:buNone/>
                      </a:pPr>
                      <a:r>
                        <a:rPr lang="fr-FR" sz="900" b="0" dirty="0">
                          <a:effectLst>
                            <a:outerShdw blurRad="38100" dist="38100" dir="2700000" algn="tl">
                              <a:srgbClr val="000000">
                                <a:alpha val="43137"/>
                              </a:srgbClr>
                            </a:outerShdw>
                          </a:effectLst>
                        </a:rPr>
                        <a:t> </a:t>
                      </a:r>
                    </a:p>
                    <a:p>
                      <a:pPr marL="71755" marR="71755">
                        <a:buNone/>
                      </a:pPr>
                      <a:r>
                        <a:rPr lang="fr-FR" sz="900" b="0" dirty="0">
                          <a:effectLst>
                            <a:outerShdw blurRad="38100" dist="38100" dir="2700000" algn="tl">
                              <a:srgbClr val="000000">
                                <a:alpha val="43137"/>
                              </a:srgbClr>
                            </a:outerShdw>
                          </a:effectLst>
                        </a:rPr>
                        <a:t> </a:t>
                      </a:r>
                    </a:p>
                    <a:p>
                      <a:pPr marL="71755" marR="71755">
                        <a:buNone/>
                      </a:pPr>
                      <a:r>
                        <a:rPr lang="fr-FR" sz="900" b="0" dirty="0">
                          <a:effectLst>
                            <a:outerShdw blurRad="38100" dist="38100" dir="2700000" algn="tl">
                              <a:srgbClr val="000000">
                                <a:alpha val="43137"/>
                              </a:srgbClr>
                            </a:outerShdw>
                          </a:effectLst>
                        </a:rPr>
                        <a:t> </a:t>
                      </a:r>
                    </a:p>
                    <a:p>
                      <a:pPr marL="71755" marR="71755">
                        <a:buNone/>
                      </a:pPr>
                      <a:r>
                        <a:rPr lang="fr-FR" sz="900" b="0" dirty="0">
                          <a:effectLst>
                            <a:outerShdw blurRad="38100" dist="38100" dir="2700000" algn="tl">
                              <a:srgbClr val="000000">
                                <a:alpha val="43137"/>
                              </a:srgbClr>
                            </a:outerShdw>
                          </a:effectLst>
                        </a:rPr>
                        <a:t> </a:t>
                      </a:r>
                    </a:p>
                    <a:p>
                      <a:pPr marL="71755" marR="71755">
                        <a:buNone/>
                      </a:pPr>
                      <a:r>
                        <a:rPr lang="fr-FR" sz="900" b="0" dirty="0">
                          <a:effectLst>
                            <a:outerShdw blurRad="38100" dist="38100" dir="2700000" algn="tl">
                              <a:srgbClr val="000000">
                                <a:alpha val="43137"/>
                              </a:srgbClr>
                            </a:outerShdw>
                          </a:effectLst>
                        </a:rPr>
                        <a:t> </a:t>
                      </a:r>
                    </a:p>
                    <a:p>
                      <a:pPr marL="71755" marR="71755">
                        <a:buNone/>
                      </a:pPr>
                      <a:r>
                        <a:rPr lang="fr-FR" sz="900" b="0" dirty="0">
                          <a:effectLst>
                            <a:outerShdw blurRad="38100" dist="38100" dir="2700000" algn="tl">
                              <a:srgbClr val="000000">
                                <a:alpha val="43137"/>
                              </a:srgbClr>
                            </a:outerShdw>
                          </a:effectLst>
                        </a:rPr>
                        <a:t> </a:t>
                      </a:r>
                    </a:p>
                    <a:p>
                      <a:pPr marL="71755" marR="71755">
                        <a:buNone/>
                      </a:pPr>
                      <a:r>
                        <a:rPr lang="fr-FR" sz="900" b="0" dirty="0">
                          <a:effectLst>
                            <a:outerShdw blurRad="38100" dist="38100" dir="2700000" algn="tl">
                              <a:srgbClr val="000000">
                                <a:alpha val="43137"/>
                              </a:srgbClr>
                            </a:outerShdw>
                          </a:effectLst>
                        </a:rPr>
                        <a:t> </a:t>
                      </a:r>
                    </a:p>
                    <a:p>
                      <a:pPr marL="71755" marR="71755">
                        <a:buNone/>
                      </a:pPr>
                      <a:r>
                        <a:rPr lang="fr-FR" sz="900" b="0" dirty="0">
                          <a:effectLst>
                            <a:outerShdw blurRad="38100" dist="38100" dir="2700000" algn="tl">
                              <a:srgbClr val="000000">
                                <a:alpha val="43137"/>
                              </a:srgbClr>
                            </a:outerShdw>
                          </a:effectLst>
                        </a:rPr>
                        <a:t> </a:t>
                      </a:r>
                    </a:p>
                    <a:p>
                      <a:pPr marL="71755" marR="71755">
                        <a:buNone/>
                      </a:pPr>
                      <a:r>
                        <a:rPr lang="fr-FR" sz="900" b="0" dirty="0">
                          <a:effectLst>
                            <a:outerShdw blurRad="38100" dist="38100" dir="2700000" algn="tl">
                              <a:srgbClr val="000000">
                                <a:alpha val="43137"/>
                              </a:srgbClr>
                            </a:outerShdw>
                          </a:effectLst>
                        </a:rPr>
                        <a:t> </a:t>
                      </a:r>
                      <a:endParaRPr lang="fr-FR" sz="900" b="0" dirty="0">
                        <a:effectLst>
                          <a:outerShdw blurRad="38100" dist="38100" dir="2700000" algn="tl">
                            <a:srgbClr val="000000">
                              <a:alpha val="43137"/>
                            </a:srgbClr>
                          </a:outerShdw>
                        </a:effectLst>
                        <a:latin typeface="Times New Roman" panose="02020603050405020304" pitchFamily="18" charset="0"/>
                        <a:ea typeface="Times New Roman" panose="02020603050405020304" pitchFamily="18" charset="0"/>
                      </a:endParaRPr>
                    </a:p>
                  </a:txBody>
                  <a:tcPr marL="34156" marR="34156" marT="0" marB="0" vert="vert270"/>
                </a:tc>
                <a:tc>
                  <a:txBody>
                    <a:bodyPr/>
                    <a:lstStyle/>
                    <a:p>
                      <a:pPr>
                        <a:buNone/>
                      </a:pPr>
                      <a:r>
                        <a:rPr lang="fr-FR" sz="1200" b="0" dirty="0">
                          <a:effectLst>
                            <a:outerShdw blurRad="38100" dist="38100" dir="2700000" algn="tl">
                              <a:srgbClr val="000000">
                                <a:alpha val="43137"/>
                              </a:srgbClr>
                            </a:outerShdw>
                          </a:effectLst>
                          <a:latin typeface="Trebuchet MS" panose="020B0603020202020204" pitchFamily="34" charset="0"/>
                        </a:rPr>
                        <a:t> </a:t>
                      </a:r>
                    </a:p>
                    <a:p>
                      <a:pPr>
                        <a:buNone/>
                      </a:pPr>
                      <a:r>
                        <a:rPr lang="fr-FR" sz="1200" b="0" dirty="0">
                          <a:effectLst>
                            <a:outerShdw blurRad="38100" dist="38100" dir="2700000" algn="tl">
                              <a:srgbClr val="000000">
                                <a:alpha val="43137"/>
                              </a:srgbClr>
                            </a:outerShdw>
                          </a:effectLst>
                          <a:latin typeface="Trebuchet MS" panose="020B0603020202020204" pitchFamily="34" charset="0"/>
                        </a:rPr>
                        <a:t> MC2 - Santé, Sécurité et environnement ;    </a:t>
                      </a:r>
                    </a:p>
                    <a:p>
                      <a:pPr>
                        <a:buNone/>
                      </a:pPr>
                      <a:r>
                        <a:rPr lang="fr-FR" sz="1200" b="0" dirty="0">
                          <a:effectLst>
                            <a:outerShdw blurRad="38100" dist="38100" dir="2700000" algn="tl">
                              <a:srgbClr val="000000">
                                <a:alpha val="43137"/>
                              </a:srgbClr>
                            </a:outerShdw>
                          </a:effectLst>
                          <a:latin typeface="Trebuchet MS" panose="020B0603020202020204" pitchFamily="34" charset="0"/>
                        </a:rPr>
                        <a:t>         (30h)</a:t>
                      </a:r>
                    </a:p>
                    <a:p>
                      <a:pPr marL="71755" marR="71755">
                        <a:buNone/>
                      </a:pPr>
                      <a:r>
                        <a:rPr lang="fr-FR" sz="1200" b="0" dirty="0">
                          <a:effectLst>
                            <a:outerShdw blurRad="38100" dist="38100" dir="2700000" algn="tl">
                              <a:srgbClr val="000000">
                                <a:alpha val="43137"/>
                              </a:srgbClr>
                            </a:outerShdw>
                          </a:effectLst>
                          <a:latin typeface="Trebuchet MS" panose="020B0603020202020204" pitchFamily="34" charset="0"/>
                        </a:rPr>
                        <a:t> </a:t>
                      </a:r>
                      <a:endParaRPr lang="fr-FR" sz="1200" b="0" dirty="0">
                        <a:effectLst>
                          <a:outerShdw blurRad="38100" dist="38100" dir="2700000" algn="tl">
                            <a:srgbClr val="000000">
                              <a:alpha val="43137"/>
                            </a:srgbClr>
                          </a:outerShdw>
                        </a:effectLst>
                        <a:latin typeface="Trebuchet MS" panose="020B0603020202020204" pitchFamily="34" charset="0"/>
                        <a:ea typeface="Times New Roman" panose="02020603050405020304" pitchFamily="18" charset="0"/>
                      </a:endParaRPr>
                    </a:p>
                  </a:txBody>
                  <a:tcPr marL="34156" marR="34156" marT="0" marB="0" vert="vert270"/>
                </a:tc>
                <a:tc>
                  <a:txBody>
                    <a:bodyPr/>
                    <a:lstStyle/>
                    <a:p>
                      <a:pPr>
                        <a:buNone/>
                      </a:pPr>
                      <a:r>
                        <a:rPr lang="fr-FR" sz="1200" b="0" dirty="0">
                          <a:effectLst>
                            <a:outerShdw blurRad="38100" dist="38100" dir="2700000" algn="tl">
                              <a:srgbClr val="000000">
                                <a:alpha val="43137"/>
                              </a:srgbClr>
                            </a:outerShdw>
                          </a:effectLst>
                          <a:latin typeface="Trebuchet MS" panose="020B0603020202020204" pitchFamily="34" charset="0"/>
                        </a:rPr>
                        <a:t>  </a:t>
                      </a:r>
                      <a:r>
                        <a:rPr lang="fr-FR" sz="1200" b="0" dirty="0">
                          <a:solidFill>
                            <a:srgbClr val="C00000"/>
                          </a:solidFill>
                          <a:effectLst>
                            <a:outerShdw blurRad="38100" dist="38100" dir="2700000" algn="tl">
                              <a:srgbClr val="000000">
                                <a:alpha val="43137"/>
                              </a:srgbClr>
                            </a:outerShdw>
                          </a:effectLst>
                          <a:latin typeface="Trebuchet MS" panose="020B0603020202020204" pitchFamily="34" charset="0"/>
                        </a:rPr>
                        <a:t>MC3 - Exploitation des programmes de </a:t>
                      </a:r>
                    </a:p>
                    <a:p>
                      <a:pPr>
                        <a:buNone/>
                      </a:pPr>
                      <a:r>
                        <a:rPr lang="fr-FR" sz="1200" b="0" dirty="0">
                          <a:solidFill>
                            <a:srgbClr val="C00000"/>
                          </a:solidFill>
                          <a:effectLst>
                            <a:outerShdw blurRad="38100" dist="38100" dir="2700000" algn="tl">
                              <a:srgbClr val="000000">
                                <a:alpha val="43137"/>
                              </a:srgbClr>
                            </a:outerShdw>
                          </a:effectLst>
                          <a:latin typeface="Trebuchet MS" panose="020B0603020202020204" pitchFamily="34" charset="0"/>
                        </a:rPr>
                        <a:t>         Formation et du Manuel du </a:t>
                      </a:r>
                    </a:p>
                    <a:p>
                      <a:pPr>
                        <a:buNone/>
                      </a:pPr>
                      <a:r>
                        <a:rPr lang="fr-FR" sz="1200" b="0" dirty="0">
                          <a:solidFill>
                            <a:srgbClr val="C00000"/>
                          </a:solidFill>
                          <a:effectLst>
                            <a:outerShdw blurRad="38100" dist="38100" dir="2700000" algn="tl">
                              <a:srgbClr val="000000">
                                <a:alpha val="43137"/>
                              </a:srgbClr>
                            </a:outerShdw>
                          </a:effectLst>
                          <a:latin typeface="Trebuchet MS" panose="020B0603020202020204" pitchFamily="34" charset="0"/>
                        </a:rPr>
                        <a:t>         Stagiaire ;(65h)</a:t>
                      </a:r>
                      <a:endParaRPr lang="fr-FR" sz="1200" b="0" dirty="0">
                        <a:solidFill>
                          <a:srgbClr val="C00000"/>
                        </a:solidFill>
                        <a:effectLst>
                          <a:outerShdw blurRad="38100" dist="38100" dir="2700000" algn="tl">
                            <a:srgbClr val="000000">
                              <a:alpha val="43137"/>
                            </a:srgbClr>
                          </a:outerShdw>
                        </a:effectLst>
                        <a:latin typeface="Trebuchet MS" panose="020B0603020202020204" pitchFamily="34" charset="0"/>
                        <a:ea typeface="Times New Roman" panose="02020603050405020304" pitchFamily="18" charset="0"/>
                      </a:endParaRPr>
                    </a:p>
                  </a:txBody>
                  <a:tcPr marL="34156" marR="34156" marT="0" marB="0" vert="vert270"/>
                </a:tc>
                <a:tc>
                  <a:txBody>
                    <a:bodyPr/>
                    <a:lstStyle/>
                    <a:p>
                      <a:pPr>
                        <a:buNone/>
                      </a:pPr>
                      <a:r>
                        <a:rPr lang="fr-FR" sz="1200" b="0" dirty="0">
                          <a:effectLst>
                            <a:outerShdw blurRad="38100" dist="38100" dir="2700000" algn="tl">
                              <a:srgbClr val="000000">
                                <a:alpha val="43137"/>
                              </a:srgbClr>
                            </a:outerShdw>
                          </a:effectLst>
                          <a:latin typeface="Trebuchet MS" panose="020B0603020202020204" pitchFamily="34" charset="0"/>
                        </a:rPr>
                        <a:t> </a:t>
                      </a:r>
                    </a:p>
                    <a:p>
                      <a:pPr>
                        <a:buNone/>
                      </a:pPr>
                      <a:r>
                        <a:rPr lang="fr-FR" sz="1200" b="0" dirty="0">
                          <a:effectLst>
                            <a:outerShdw blurRad="38100" dist="38100" dir="2700000" algn="tl">
                              <a:srgbClr val="000000">
                                <a:alpha val="43137"/>
                              </a:srgbClr>
                            </a:outerShdw>
                          </a:effectLst>
                          <a:latin typeface="Trebuchet MS" panose="020B0603020202020204" pitchFamily="34" charset="0"/>
                        </a:rPr>
                        <a:t> MC4 – Adaptation des enseignements </a:t>
                      </a:r>
                    </a:p>
                    <a:p>
                      <a:pPr>
                        <a:buNone/>
                      </a:pPr>
                      <a:r>
                        <a:rPr lang="fr-FR" sz="1200" b="0" dirty="0">
                          <a:effectLst>
                            <a:outerShdw blurRad="38100" dist="38100" dir="2700000" algn="tl">
                              <a:srgbClr val="000000">
                                <a:alpha val="43137"/>
                              </a:srgbClr>
                            </a:outerShdw>
                          </a:effectLst>
                          <a:latin typeface="Trebuchet MS" panose="020B0603020202020204" pitchFamily="34" charset="0"/>
                        </a:rPr>
                        <a:t>  aux Caractéristiques de l’individu ;(30h)</a:t>
                      </a:r>
                    </a:p>
                    <a:p>
                      <a:pPr>
                        <a:buNone/>
                      </a:pPr>
                      <a:r>
                        <a:rPr lang="fr-FR" sz="1200" b="0" dirty="0">
                          <a:effectLst>
                            <a:outerShdw blurRad="38100" dist="38100" dir="2700000" algn="tl">
                              <a:srgbClr val="000000">
                                <a:alpha val="43137"/>
                              </a:srgbClr>
                            </a:outerShdw>
                          </a:effectLst>
                          <a:latin typeface="Trebuchet MS" panose="020B0603020202020204" pitchFamily="34" charset="0"/>
                        </a:rPr>
                        <a:t> </a:t>
                      </a:r>
                      <a:endParaRPr lang="fr-FR" sz="1200" b="0" dirty="0">
                        <a:effectLst>
                          <a:outerShdw blurRad="38100" dist="38100" dir="2700000" algn="tl">
                            <a:srgbClr val="000000">
                              <a:alpha val="43137"/>
                            </a:srgbClr>
                          </a:outerShdw>
                        </a:effectLst>
                        <a:latin typeface="Trebuchet MS" panose="020B0603020202020204" pitchFamily="34" charset="0"/>
                        <a:ea typeface="Times New Roman" panose="02020603050405020304" pitchFamily="18" charset="0"/>
                      </a:endParaRPr>
                    </a:p>
                  </a:txBody>
                  <a:tcPr marL="34156" marR="34156" marT="0" marB="0" vert="vert270"/>
                </a:tc>
                <a:tc>
                  <a:txBody>
                    <a:bodyPr/>
                    <a:lstStyle/>
                    <a:p>
                      <a:pPr>
                        <a:buNone/>
                      </a:pPr>
                      <a:r>
                        <a:rPr lang="fr-FR" sz="1200" b="0" dirty="0">
                          <a:effectLst>
                            <a:outerShdw blurRad="38100" dist="38100" dir="2700000" algn="tl">
                              <a:srgbClr val="000000">
                                <a:alpha val="43137"/>
                              </a:srgbClr>
                            </a:outerShdw>
                          </a:effectLst>
                          <a:latin typeface="Trebuchet MS" panose="020B0603020202020204" pitchFamily="34" charset="0"/>
                        </a:rPr>
                        <a:t> MC5 - Technologies de l’Information et de   </a:t>
                      </a:r>
                    </a:p>
                    <a:p>
                      <a:pPr>
                        <a:buNone/>
                      </a:pPr>
                      <a:r>
                        <a:rPr lang="fr-FR" sz="1200" b="0" dirty="0">
                          <a:effectLst>
                            <a:outerShdw blurRad="38100" dist="38100" dir="2700000" algn="tl">
                              <a:srgbClr val="000000">
                                <a:alpha val="43137"/>
                              </a:srgbClr>
                            </a:outerShdw>
                          </a:effectLst>
                          <a:latin typeface="Trebuchet MS" panose="020B0603020202020204" pitchFamily="34" charset="0"/>
                        </a:rPr>
                        <a:t>          la Communication dans  </a:t>
                      </a:r>
                    </a:p>
                    <a:p>
                      <a:pPr>
                        <a:buNone/>
                      </a:pPr>
                      <a:r>
                        <a:rPr lang="fr-FR" sz="1200" b="0" dirty="0">
                          <a:effectLst>
                            <a:outerShdw blurRad="38100" dist="38100" dir="2700000" algn="tl">
                              <a:srgbClr val="000000">
                                <a:alpha val="43137"/>
                              </a:srgbClr>
                            </a:outerShdw>
                          </a:effectLst>
                          <a:latin typeface="Trebuchet MS" panose="020B0603020202020204" pitchFamily="34" charset="0"/>
                        </a:rPr>
                        <a:t>          l’enseignement ;(60h)</a:t>
                      </a:r>
                      <a:endParaRPr lang="fr-FR" sz="1200" b="0" dirty="0">
                        <a:effectLst>
                          <a:outerShdw blurRad="38100" dist="38100" dir="2700000" algn="tl">
                            <a:srgbClr val="000000">
                              <a:alpha val="43137"/>
                            </a:srgbClr>
                          </a:outerShdw>
                        </a:effectLst>
                        <a:latin typeface="Trebuchet MS" panose="020B0603020202020204" pitchFamily="34" charset="0"/>
                        <a:ea typeface="Times New Roman" panose="02020603050405020304" pitchFamily="18" charset="0"/>
                      </a:endParaRPr>
                    </a:p>
                  </a:txBody>
                  <a:tcPr marL="34156" marR="34156" marT="0" marB="0" vert="vert270"/>
                </a:tc>
                <a:tc>
                  <a:txBody>
                    <a:bodyPr/>
                    <a:lstStyle/>
                    <a:p>
                      <a:pPr>
                        <a:buNone/>
                      </a:pPr>
                      <a:r>
                        <a:rPr lang="fr-FR" sz="1200" b="0" dirty="0">
                          <a:effectLst>
                            <a:outerShdw blurRad="38100" dist="38100" dir="2700000" algn="tl">
                              <a:srgbClr val="000000">
                                <a:alpha val="43137"/>
                              </a:srgbClr>
                            </a:outerShdw>
                          </a:effectLst>
                          <a:latin typeface="Trebuchet MS" panose="020B0603020202020204" pitchFamily="34" charset="0"/>
                        </a:rPr>
                        <a:t> </a:t>
                      </a:r>
                    </a:p>
                    <a:p>
                      <a:pPr>
                        <a:buNone/>
                      </a:pPr>
                      <a:r>
                        <a:rPr lang="fr-FR" sz="1200" b="0" dirty="0">
                          <a:effectLst>
                            <a:outerShdw blurRad="38100" dist="38100" dir="2700000" algn="tl">
                              <a:srgbClr val="000000">
                                <a:alpha val="43137"/>
                              </a:srgbClr>
                            </a:outerShdw>
                          </a:effectLst>
                          <a:latin typeface="Trebuchet MS" panose="020B0603020202020204" pitchFamily="34" charset="0"/>
                        </a:rPr>
                        <a:t> MC 6 - Stratégies d’enseignement ; (54h)</a:t>
                      </a:r>
                      <a:endParaRPr lang="fr-FR" sz="1200" b="0" dirty="0">
                        <a:effectLst>
                          <a:outerShdw blurRad="38100" dist="38100" dir="2700000" algn="tl">
                            <a:srgbClr val="000000">
                              <a:alpha val="43137"/>
                            </a:srgbClr>
                          </a:outerShdw>
                        </a:effectLst>
                        <a:latin typeface="Trebuchet MS" panose="020B0603020202020204" pitchFamily="34" charset="0"/>
                        <a:ea typeface="Times New Roman" panose="02020603050405020304" pitchFamily="18" charset="0"/>
                      </a:endParaRPr>
                    </a:p>
                  </a:txBody>
                  <a:tcPr marL="34156" marR="34156" marT="0" marB="0" vert="vert270"/>
                </a:tc>
                <a:extLst>
                  <a:ext uri="{0D108BD9-81ED-4DB2-BD59-A6C34878D82A}">
                    <a16:rowId xmlns:a16="http://schemas.microsoft.com/office/drawing/2014/main" xmlns="" val="1296393478"/>
                  </a:ext>
                </a:extLst>
              </a:tr>
              <a:tr h="532207">
                <a:tc>
                  <a:txBody>
                    <a:bodyPr/>
                    <a:lstStyle/>
                    <a:p>
                      <a:pPr>
                        <a:buNone/>
                      </a:pPr>
                      <a:r>
                        <a:rPr lang="fr-FR" sz="1200" b="0" dirty="0">
                          <a:effectLst>
                            <a:outerShdw blurRad="38100" dist="38100" dir="2700000" algn="tl">
                              <a:srgbClr val="000000">
                                <a:alpha val="43137"/>
                              </a:srgbClr>
                            </a:outerShdw>
                          </a:effectLst>
                          <a:latin typeface="Trebuchet MS" panose="020B0603020202020204" pitchFamily="34" charset="0"/>
                        </a:rPr>
                        <a:t> </a:t>
                      </a:r>
                    </a:p>
                    <a:p>
                      <a:pPr>
                        <a:buNone/>
                      </a:pPr>
                      <a:r>
                        <a:rPr lang="fr-FR" sz="1200" b="0" dirty="0">
                          <a:effectLst>
                            <a:outerShdw blurRad="38100" dist="38100" dir="2700000" algn="tl">
                              <a:srgbClr val="000000">
                                <a:alpha val="43137"/>
                              </a:srgbClr>
                            </a:outerShdw>
                          </a:effectLst>
                          <a:latin typeface="Trebuchet MS" panose="020B0603020202020204" pitchFamily="34" charset="0"/>
                        </a:rPr>
                        <a:t>MQ7 - Planification d’une action d’enseignement ; (50h)</a:t>
                      </a:r>
                    </a:p>
                    <a:p>
                      <a:pPr>
                        <a:buNone/>
                      </a:pPr>
                      <a:r>
                        <a:rPr lang="fr-FR" sz="1200" b="0" dirty="0">
                          <a:effectLst>
                            <a:outerShdw blurRad="38100" dist="38100" dir="2700000" algn="tl">
                              <a:srgbClr val="000000">
                                <a:alpha val="43137"/>
                              </a:srgbClr>
                            </a:outerShdw>
                          </a:effectLst>
                          <a:latin typeface="Trebuchet MS" panose="020B0603020202020204" pitchFamily="34" charset="0"/>
                        </a:rPr>
                        <a:t> </a:t>
                      </a:r>
                      <a:endParaRPr lang="fr-FR" sz="1200" b="0" dirty="0">
                        <a:effectLst>
                          <a:outerShdw blurRad="38100" dist="38100" dir="2700000" algn="tl">
                            <a:srgbClr val="000000">
                              <a:alpha val="43137"/>
                            </a:srgbClr>
                          </a:outerShdw>
                        </a:effectLst>
                        <a:latin typeface="Trebuchet MS" panose="020B0603020202020204" pitchFamily="34" charset="0"/>
                        <a:ea typeface="Times New Roman" panose="02020603050405020304" pitchFamily="18" charset="0"/>
                      </a:endParaRPr>
                    </a:p>
                  </a:txBody>
                  <a:tcPr marL="34156" marR="34156" marT="0" marB="0" anchor="ctr"/>
                </a:tc>
                <a:tc>
                  <a:txBody>
                    <a:bodyPr/>
                    <a:lstStyle/>
                    <a:p>
                      <a:pPr algn="ctr">
                        <a:buNone/>
                      </a:pPr>
                      <a:r>
                        <a:rPr lang="fr-FR" sz="1200" dirty="0">
                          <a:effectLst/>
                          <a:latin typeface="Trebuchet MS" panose="020B0603020202020204" pitchFamily="34" charset="0"/>
                        </a:rPr>
                        <a:t>•</a:t>
                      </a:r>
                      <a:endParaRPr lang="fr-FR" sz="1200" dirty="0">
                        <a:effectLst/>
                        <a:latin typeface="Trebuchet MS" panose="020B0603020202020204" pitchFamily="34" charset="0"/>
                        <a:ea typeface="Times New Roman" panose="02020603050405020304" pitchFamily="18" charset="0"/>
                      </a:endParaRPr>
                    </a:p>
                  </a:txBody>
                  <a:tcPr marL="34156" marR="34156" marT="0" marB="0" anchor="ctr"/>
                </a:tc>
                <a:tc>
                  <a:txBody>
                    <a:bodyPr/>
                    <a:lstStyle/>
                    <a:p>
                      <a:pPr algn="ctr">
                        <a:buNone/>
                      </a:pPr>
                      <a:r>
                        <a:rPr lang="fr-FR" sz="1200" dirty="0">
                          <a:effectLst/>
                          <a:latin typeface="Trebuchet MS" panose="020B0603020202020204" pitchFamily="34" charset="0"/>
                        </a:rPr>
                        <a:t>•</a:t>
                      </a:r>
                      <a:endParaRPr lang="fr-FR" sz="1200" dirty="0">
                        <a:effectLst/>
                        <a:latin typeface="Trebuchet MS" panose="020B0603020202020204" pitchFamily="34" charset="0"/>
                        <a:ea typeface="Times New Roman" panose="02020603050405020304" pitchFamily="18" charset="0"/>
                      </a:endParaRPr>
                    </a:p>
                  </a:txBody>
                  <a:tcPr marL="34156" marR="34156" marT="0" marB="0" anchor="ctr"/>
                </a:tc>
                <a:tc>
                  <a:txBody>
                    <a:bodyPr/>
                    <a:lstStyle/>
                    <a:p>
                      <a:pPr algn="ctr">
                        <a:buNone/>
                      </a:pPr>
                      <a:r>
                        <a:rPr lang="fr-FR" sz="1200" dirty="0">
                          <a:solidFill>
                            <a:srgbClr val="C00000"/>
                          </a:solidFill>
                          <a:effectLst/>
                          <a:latin typeface="Trebuchet MS" panose="020B0603020202020204" pitchFamily="34" charset="0"/>
                        </a:rPr>
                        <a:t>•</a:t>
                      </a:r>
                      <a:endParaRPr lang="fr-FR" sz="1200" dirty="0">
                        <a:solidFill>
                          <a:srgbClr val="C00000"/>
                        </a:solidFill>
                        <a:effectLst/>
                        <a:latin typeface="Trebuchet MS" panose="020B0603020202020204" pitchFamily="34" charset="0"/>
                        <a:ea typeface="Times New Roman" panose="02020603050405020304" pitchFamily="18" charset="0"/>
                      </a:endParaRPr>
                    </a:p>
                  </a:txBody>
                  <a:tcPr marL="34156" marR="34156" marT="0" marB="0" anchor="ctr"/>
                </a:tc>
                <a:tc>
                  <a:txBody>
                    <a:bodyPr/>
                    <a:lstStyle/>
                    <a:p>
                      <a:pPr algn="ctr">
                        <a:buNone/>
                      </a:pPr>
                      <a:r>
                        <a:rPr lang="fr-FR" sz="1200">
                          <a:effectLst/>
                          <a:latin typeface="Trebuchet MS" panose="020B0603020202020204" pitchFamily="34" charset="0"/>
                        </a:rPr>
                        <a:t>•</a:t>
                      </a:r>
                      <a:endParaRPr lang="fr-FR" sz="1200">
                        <a:effectLst/>
                        <a:latin typeface="Trebuchet MS" panose="020B0603020202020204" pitchFamily="34" charset="0"/>
                        <a:ea typeface="Times New Roman" panose="02020603050405020304" pitchFamily="18" charset="0"/>
                      </a:endParaRPr>
                    </a:p>
                  </a:txBody>
                  <a:tcPr marL="34156" marR="34156" marT="0" marB="0" anchor="ctr"/>
                </a:tc>
                <a:tc>
                  <a:txBody>
                    <a:bodyPr/>
                    <a:lstStyle/>
                    <a:p>
                      <a:pPr algn="ctr">
                        <a:buNone/>
                      </a:pPr>
                      <a:r>
                        <a:rPr lang="fr-FR" sz="1200" dirty="0">
                          <a:effectLst/>
                          <a:latin typeface="Trebuchet MS" panose="020B0603020202020204" pitchFamily="34" charset="0"/>
                        </a:rPr>
                        <a:t>•</a:t>
                      </a:r>
                      <a:endParaRPr lang="fr-FR" sz="1200" dirty="0">
                        <a:effectLst/>
                        <a:latin typeface="Trebuchet MS" panose="020B0603020202020204" pitchFamily="34" charset="0"/>
                        <a:ea typeface="Times New Roman" panose="02020603050405020304" pitchFamily="18" charset="0"/>
                      </a:endParaRPr>
                    </a:p>
                  </a:txBody>
                  <a:tcPr marL="34156" marR="34156" marT="0" marB="0" anchor="ctr"/>
                </a:tc>
                <a:tc>
                  <a:txBody>
                    <a:bodyPr/>
                    <a:lstStyle/>
                    <a:p>
                      <a:pPr algn="ctr">
                        <a:buNone/>
                      </a:pPr>
                      <a:r>
                        <a:rPr lang="fr-FR" sz="1200">
                          <a:effectLst/>
                          <a:latin typeface="Trebuchet MS" panose="020B0603020202020204" pitchFamily="34" charset="0"/>
                        </a:rPr>
                        <a:t>•</a:t>
                      </a:r>
                      <a:endParaRPr lang="fr-FR" sz="1200">
                        <a:effectLst/>
                        <a:latin typeface="Trebuchet MS" panose="020B0603020202020204" pitchFamily="34" charset="0"/>
                        <a:ea typeface="Times New Roman" panose="02020603050405020304" pitchFamily="18" charset="0"/>
                      </a:endParaRPr>
                    </a:p>
                  </a:txBody>
                  <a:tcPr marL="34156" marR="34156" marT="0" marB="0" anchor="ctr"/>
                </a:tc>
                <a:extLst>
                  <a:ext uri="{0D108BD9-81ED-4DB2-BD59-A6C34878D82A}">
                    <a16:rowId xmlns:a16="http://schemas.microsoft.com/office/drawing/2014/main" xmlns="" val="1624524580"/>
                  </a:ext>
                </a:extLst>
              </a:tr>
              <a:tr h="532207">
                <a:tc>
                  <a:txBody>
                    <a:bodyPr/>
                    <a:lstStyle/>
                    <a:p>
                      <a:pPr>
                        <a:buNone/>
                      </a:pPr>
                      <a:r>
                        <a:rPr lang="fr-FR" sz="1200" b="0">
                          <a:effectLst>
                            <a:outerShdw blurRad="38100" dist="38100" dir="2700000" algn="tl">
                              <a:srgbClr val="000000">
                                <a:alpha val="43137"/>
                              </a:srgbClr>
                            </a:outerShdw>
                          </a:effectLst>
                          <a:latin typeface="Trebuchet MS" panose="020B0603020202020204" pitchFamily="34" charset="0"/>
                        </a:rPr>
                        <a:t> </a:t>
                      </a:r>
                    </a:p>
                    <a:p>
                      <a:pPr>
                        <a:buNone/>
                      </a:pPr>
                      <a:r>
                        <a:rPr lang="fr-FR" sz="1200" b="0">
                          <a:effectLst>
                            <a:outerShdw blurRad="38100" dist="38100" dir="2700000" algn="tl">
                              <a:srgbClr val="000000">
                                <a:alpha val="43137"/>
                              </a:srgbClr>
                            </a:outerShdw>
                          </a:effectLst>
                          <a:latin typeface="Trebuchet MS" panose="020B0603020202020204" pitchFamily="34" charset="0"/>
                        </a:rPr>
                        <a:t>MQ8 - Gestion et Animation d’un groupe ; (36h)</a:t>
                      </a:r>
                    </a:p>
                    <a:p>
                      <a:pPr>
                        <a:buNone/>
                      </a:pPr>
                      <a:r>
                        <a:rPr lang="fr-FR" sz="1200" b="0">
                          <a:effectLst>
                            <a:outerShdw blurRad="38100" dist="38100" dir="2700000" algn="tl">
                              <a:srgbClr val="000000">
                                <a:alpha val="43137"/>
                              </a:srgbClr>
                            </a:outerShdw>
                          </a:effectLst>
                          <a:latin typeface="Trebuchet MS" panose="020B0603020202020204" pitchFamily="34" charset="0"/>
                        </a:rPr>
                        <a:t> </a:t>
                      </a:r>
                      <a:endParaRPr lang="fr-FR" sz="1200" b="0">
                        <a:effectLst>
                          <a:outerShdw blurRad="38100" dist="38100" dir="2700000" algn="tl">
                            <a:srgbClr val="000000">
                              <a:alpha val="43137"/>
                            </a:srgbClr>
                          </a:outerShdw>
                        </a:effectLst>
                        <a:latin typeface="Trebuchet MS" panose="020B0603020202020204" pitchFamily="34" charset="0"/>
                        <a:ea typeface="Times New Roman" panose="02020603050405020304" pitchFamily="18" charset="0"/>
                      </a:endParaRPr>
                    </a:p>
                  </a:txBody>
                  <a:tcPr marL="34156" marR="34156" marT="0" marB="0" anchor="ctr"/>
                </a:tc>
                <a:tc>
                  <a:txBody>
                    <a:bodyPr/>
                    <a:lstStyle/>
                    <a:p>
                      <a:pPr algn="ctr">
                        <a:buNone/>
                      </a:pPr>
                      <a:r>
                        <a:rPr lang="fr-FR" sz="1200">
                          <a:effectLst/>
                          <a:latin typeface="Trebuchet MS" panose="020B0603020202020204" pitchFamily="34" charset="0"/>
                        </a:rPr>
                        <a:t>•</a:t>
                      </a:r>
                      <a:endParaRPr lang="fr-FR" sz="1200">
                        <a:effectLst/>
                        <a:latin typeface="Trebuchet MS" panose="020B0603020202020204" pitchFamily="34" charset="0"/>
                        <a:ea typeface="Times New Roman" panose="02020603050405020304" pitchFamily="18" charset="0"/>
                      </a:endParaRPr>
                    </a:p>
                  </a:txBody>
                  <a:tcPr marL="34156" marR="34156" marT="0" marB="0" anchor="ctr"/>
                </a:tc>
                <a:tc>
                  <a:txBody>
                    <a:bodyPr/>
                    <a:lstStyle/>
                    <a:p>
                      <a:pPr algn="ctr">
                        <a:buNone/>
                      </a:pPr>
                      <a:r>
                        <a:rPr lang="fr-FR" sz="1200">
                          <a:effectLst/>
                          <a:latin typeface="Trebuchet MS" panose="020B0603020202020204" pitchFamily="34" charset="0"/>
                        </a:rPr>
                        <a:t>•</a:t>
                      </a:r>
                      <a:endParaRPr lang="fr-FR" sz="1200">
                        <a:effectLst/>
                        <a:latin typeface="Trebuchet MS" panose="020B0603020202020204" pitchFamily="34" charset="0"/>
                        <a:ea typeface="Times New Roman" panose="02020603050405020304" pitchFamily="18" charset="0"/>
                      </a:endParaRPr>
                    </a:p>
                  </a:txBody>
                  <a:tcPr marL="34156" marR="34156" marT="0" marB="0" anchor="ctr"/>
                </a:tc>
                <a:tc>
                  <a:txBody>
                    <a:bodyPr/>
                    <a:lstStyle/>
                    <a:p>
                      <a:pPr algn="ctr">
                        <a:buNone/>
                      </a:pPr>
                      <a:r>
                        <a:rPr lang="fr-FR" sz="1200" dirty="0">
                          <a:solidFill>
                            <a:srgbClr val="C00000"/>
                          </a:solidFill>
                          <a:effectLst/>
                          <a:latin typeface="Trebuchet MS" panose="020B0603020202020204" pitchFamily="34" charset="0"/>
                        </a:rPr>
                        <a:t>•</a:t>
                      </a:r>
                      <a:endParaRPr lang="fr-FR" sz="1200" dirty="0">
                        <a:solidFill>
                          <a:srgbClr val="C00000"/>
                        </a:solidFill>
                        <a:effectLst/>
                        <a:latin typeface="Trebuchet MS" panose="020B0603020202020204" pitchFamily="34" charset="0"/>
                        <a:ea typeface="Times New Roman" panose="02020603050405020304" pitchFamily="18" charset="0"/>
                      </a:endParaRPr>
                    </a:p>
                  </a:txBody>
                  <a:tcPr marL="34156" marR="34156" marT="0" marB="0" anchor="ctr"/>
                </a:tc>
                <a:tc>
                  <a:txBody>
                    <a:bodyPr/>
                    <a:lstStyle/>
                    <a:p>
                      <a:pPr algn="ctr">
                        <a:buNone/>
                      </a:pPr>
                      <a:r>
                        <a:rPr lang="fr-FR" sz="1200" dirty="0">
                          <a:effectLst/>
                          <a:latin typeface="Trebuchet MS" panose="020B0603020202020204" pitchFamily="34" charset="0"/>
                        </a:rPr>
                        <a:t>•</a:t>
                      </a:r>
                      <a:endParaRPr lang="fr-FR" sz="1200" dirty="0">
                        <a:effectLst/>
                        <a:latin typeface="Trebuchet MS" panose="020B0603020202020204" pitchFamily="34" charset="0"/>
                        <a:ea typeface="Times New Roman" panose="02020603050405020304" pitchFamily="18" charset="0"/>
                      </a:endParaRPr>
                    </a:p>
                  </a:txBody>
                  <a:tcPr marL="34156" marR="34156" marT="0" marB="0" anchor="ctr"/>
                </a:tc>
                <a:tc>
                  <a:txBody>
                    <a:bodyPr/>
                    <a:lstStyle/>
                    <a:p>
                      <a:pPr algn="ctr">
                        <a:buNone/>
                      </a:pPr>
                      <a:r>
                        <a:rPr lang="fr-FR" sz="1200" dirty="0">
                          <a:effectLst/>
                          <a:latin typeface="Trebuchet MS" panose="020B0603020202020204" pitchFamily="34" charset="0"/>
                        </a:rPr>
                        <a:t>•</a:t>
                      </a:r>
                      <a:endParaRPr lang="fr-FR" sz="1200" dirty="0">
                        <a:effectLst/>
                        <a:latin typeface="Trebuchet MS" panose="020B0603020202020204" pitchFamily="34" charset="0"/>
                        <a:ea typeface="Times New Roman" panose="02020603050405020304" pitchFamily="18" charset="0"/>
                      </a:endParaRPr>
                    </a:p>
                  </a:txBody>
                  <a:tcPr marL="34156" marR="34156" marT="0" marB="0" anchor="ctr"/>
                </a:tc>
                <a:tc>
                  <a:txBody>
                    <a:bodyPr/>
                    <a:lstStyle/>
                    <a:p>
                      <a:pPr algn="ctr">
                        <a:buNone/>
                      </a:pPr>
                      <a:r>
                        <a:rPr lang="fr-FR" sz="1200">
                          <a:effectLst/>
                          <a:latin typeface="Trebuchet MS" panose="020B0603020202020204" pitchFamily="34" charset="0"/>
                        </a:rPr>
                        <a:t>•</a:t>
                      </a:r>
                      <a:endParaRPr lang="fr-FR" sz="1200">
                        <a:effectLst/>
                        <a:latin typeface="Trebuchet MS" panose="020B0603020202020204" pitchFamily="34" charset="0"/>
                        <a:ea typeface="Times New Roman" panose="02020603050405020304" pitchFamily="18" charset="0"/>
                      </a:endParaRPr>
                    </a:p>
                  </a:txBody>
                  <a:tcPr marL="34156" marR="34156" marT="0" marB="0" anchor="ctr"/>
                </a:tc>
                <a:extLst>
                  <a:ext uri="{0D108BD9-81ED-4DB2-BD59-A6C34878D82A}">
                    <a16:rowId xmlns:a16="http://schemas.microsoft.com/office/drawing/2014/main" xmlns="" val="3123839769"/>
                  </a:ext>
                </a:extLst>
              </a:tr>
              <a:tr h="532207">
                <a:tc>
                  <a:txBody>
                    <a:bodyPr/>
                    <a:lstStyle/>
                    <a:p>
                      <a:pPr>
                        <a:buNone/>
                      </a:pPr>
                      <a:r>
                        <a:rPr lang="fr-FR" sz="1200" b="0">
                          <a:effectLst>
                            <a:outerShdw blurRad="38100" dist="38100" dir="2700000" algn="tl">
                              <a:srgbClr val="000000">
                                <a:alpha val="43137"/>
                              </a:srgbClr>
                            </a:outerShdw>
                          </a:effectLst>
                          <a:latin typeface="Trebuchet MS" panose="020B0603020202020204" pitchFamily="34" charset="0"/>
                        </a:rPr>
                        <a:t> </a:t>
                      </a:r>
                    </a:p>
                    <a:p>
                      <a:pPr>
                        <a:buNone/>
                      </a:pPr>
                      <a:r>
                        <a:rPr lang="fr-FR" sz="1200" b="0">
                          <a:effectLst>
                            <a:outerShdw blurRad="38100" dist="38100" dir="2700000" algn="tl">
                              <a:srgbClr val="000000">
                                <a:alpha val="43137"/>
                              </a:srgbClr>
                            </a:outerShdw>
                          </a:effectLst>
                          <a:latin typeface="Trebuchet MS" panose="020B0603020202020204" pitchFamily="34" charset="0"/>
                        </a:rPr>
                        <a:t>MQ9 - Diffusion d’une leçon ; (48h) ;</a:t>
                      </a:r>
                    </a:p>
                    <a:p>
                      <a:pPr>
                        <a:buNone/>
                      </a:pPr>
                      <a:r>
                        <a:rPr lang="fr-FR" sz="1200" b="0">
                          <a:effectLst>
                            <a:outerShdw blurRad="38100" dist="38100" dir="2700000" algn="tl">
                              <a:srgbClr val="000000">
                                <a:alpha val="43137"/>
                              </a:srgbClr>
                            </a:outerShdw>
                          </a:effectLst>
                          <a:latin typeface="Trebuchet MS" panose="020B0603020202020204" pitchFamily="34" charset="0"/>
                        </a:rPr>
                        <a:t> </a:t>
                      </a:r>
                      <a:endParaRPr lang="fr-FR" sz="1200" b="0">
                        <a:effectLst>
                          <a:outerShdw blurRad="38100" dist="38100" dir="2700000" algn="tl">
                            <a:srgbClr val="000000">
                              <a:alpha val="43137"/>
                            </a:srgbClr>
                          </a:outerShdw>
                        </a:effectLst>
                        <a:latin typeface="Trebuchet MS" panose="020B0603020202020204" pitchFamily="34" charset="0"/>
                        <a:ea typeface="Times New Roman" panose="02020603050405020304" pitchFamily="18" charset="0"/>
                      </a:endParaRPr>
                    </a:p>
                  </a:txBody>
                  <a:tcPr marL="34156" marR="34156" marT="0" marB="0" anchor="ctr"/>
                </a:tc>
                <a:tc>
                  <a:txBody>
                    <a:bodyPr/>
                    <a:lstStyle/>
                    <a:p>
                      <a:pPr algn="ctr">
                        <a:buNone/>
                      </a:pPr>
                      <a:r>
                        <a:rPr lang="fr-FR" sz="1200">
                          <a:effectLst/>
                          <a:latin typeface="Trebuchet MS" panose="020B0603020202020204" pitchFamily="34" charset="0"/>
                        </a:rPr>
                        <a:t>•</a:t>
                      </a:r>
                      <a:endParaRPr lang="fr-FR" sz="1200">
                        <a:effectLst/>
                        <a:latin typeface="Trebuchet MS" panose="020B0603020202020204" pitchFamily="34" charset="0"/>
                        <a:ea typeface="Times New Roman" panose="02020603050405020304" pitchFamily="18" charset="0"/>
                      </a:endParaRPr>
                    </a:p>
                  </a:txBody>
                  <a:tcPr marL="34156" marR="34156" marT="0" marB="0" anchor="ctr"/>
                </a:tc>
                <a:tc>
                  <a:txBody>
                    <a:bodyPr/>
                    <a:lstStyle/>
                    <a:p>
                      <a:pPr algn="ctr">
                        <a:buNone/>
                      </a:pPr>
                      <a:r>
                        <a:rPr lang="fr-FR" sz="1200">
                          <a:effectLst/>
                          <a:latin typeface="Trebuchet MS" panose="020B0603020202020204" pitchFamily="34" charset="0"/>
                        </a:rPr>
                        <a:t>•</a:t>
                      </a:r>
                      <a:endParaRPr lang="fr-FR" sz="1200">
                        <a:effectLst/>
                        <a:latin typeface="Trebuchet MS" panose="020B0603020202020204" pitchFamily="34" charset="0"/>
                        <a:ea typeface="Times New Roman" panose="02020603050405020304" pitchFamily="18" charset="0"/>
                      </a:endParaRPr>
                    </a:p>
                  </a:txBody>
                  <a:tcPr marL="34156" marR="34156" marT="0" marB="0" anchor="ctr"/>
                </a:tc>
                <a:tc>
                  <a:txBody>
                    <a:bodyPr/>
                    <a:lstStyle/>
                    <a:p>
                      <a:pPr algn="ctr">
                        <a:buNone/>
                      </a:pPr>
                      <a:r>
                        <a:rPr lang="fr-FR" sz="1200" dirty="0">
                          <a:solidFill>
                            <a:srgbClr val="C00000"/>
                          </a:solidFill>
                          <a:effectLst/>
                          <a:latin typeface="Trebuchet MS" panose="020B0603020202020204" pitchFamily="34" charset="0"/>
                        </a:rPr>
                        <a:t>•</a:t>
                      </a:r>
                      <a:endParaRPr lang="fr-FR" sz="1200" dirty="0">
                        <a:solidFill>
                          <a:srgbClr val="C00000"/>
                        </a:solidFill>
                        <a:effectLst/>
                        <a:latin typeface="Trebuchet MS" panose="020B0603020202020204" pitchFamily="34" charset="0"/>
                        <a:ea typeface="Times New Roman" panose="02020603050405020304" pitchFamily="18" charset="0"/>
                      </a:endParaRPr>
                    </a:p>
                  </a:txBody>
                  <a:tcPr marL="34156" marR="34156" marT="0" marB="0" anchor="ctr"/>
                </a:tc>
                <a:tc>
                  <a:txBody>
                    <a:bodyPr/>
                    <a:lstStyle/>
                    <a:p>
                      <a:pPr algn="ctr">
                        <a:buNone/>
                      </a:pPr>
                      <a:r>
                        <a:rPr lang="fr-FR" sz="1200">
                          <a:effectLst/>
                          <a:latin typeface="Trebuchet MS" panose="020B0603020202020204" pitchFamily="34" charset="0"/>
                        </a:rPr>
                        <a:t>•</a:t>
                      </a:r>
                      <a:endParaRPr lang="fr-FR" sz="1200">
                        <a:effectLst/>
                        <a:latin typeface="Trebuchet MS" panose="020B0603020202020204" pitchFamily="34" charset="0"/>
                        <a:ea typeface="Times New Roman" panose="02020603050405020304" pitchFamily="18" charset="0"/>
                      </a:endParaRPr>
                    </a:p>
                  </a:txBody>
                  <a:tcPr marL="34156" marR="34156" marT="0" marB="0" anchor="ctr"/>
                </a:tc>
                <a:tc>
                  <a:txBody>
                    <a:bodyPr/>
                    <a:lstStyle/>
                    <a:p>
                      <a:pPr algn="ctr">
                        <a:buNone/>
                      </a:pPr>
                      <a:r>
                        <a:rPr lang="fr-FR" sz="1200">
                          <a:effectLst/>
                          <a:latin typeface="Trebuchet MS" panose="020B0603020202020204" pitchFamily="34" charset="0"/>
                        </a:rPr>
                        <a:t>•</a:t>
                      </a:r>
                      <a:endParaRPr lang="fr-FR" sz="1200">
                        <a:effectLst/>
                        <a:latin typeface="Trebuchet MS" panose="020B0603020202020204" pitchFamily="34" charset="0"/>
                        <a:ea typeface="Times New Roman" panose="02020603050405020304" pitchFamily="18" charset="0"/>
                      </a:endParaRPr>
                    </a:p>
                  </a:txBody>
                  <a:tcPr marL="34156" marR="34156" marT="0" marB="0" anchor="ctr"/>
                </a:tc>
                <a:tc>
                  <a:txBody>
                    <a:bodyPr/>
                    <a:lstStyle/>
                    <a:p>
                      <a:pPr algn="ctr">
                        <a:buNone/>
                      </a:pPr>
                      <a:r>
                        <a:rPr lang="fr-FR" sz="1200" dirty="0">
                          <a:effectLst/>
                          <a:latin typeface="Trebuchet MS" panose="020B0603020202020204" pitchFamily="34" charset="0"/>
                        </a:rPr>
                        <a:t>•</a:t>
                      </a:r>
                      <a:endParaRPr lang="fr-FR" sz="1200" dirty="0">
                        <a:effectLst/>
                        <a:latin typeface="Trebuchet MS" panose="020B0603020202020204" pitchFamily="34" charset="0"/>
                        <a:ea typeface="Times New Roman" panose="02020603050405020304" pitchFamily="18" charset="0"/>
                      </a:endParaRPr>
                    </a:p>
                  </a:txBody>
                  <a:tcPr marL="34156" marR="34156" marT="0" marB="0" anchor="ctr"/>
                </a:tc>
                <a:extLst>
                  <a:ext uri="{0D108BD9-81ED-4DB2-BD59-A6C34878D82A}">
                    <a16:rowId xmlns:a16="http://schemas.microsoft.com/office/drawing/2014/main" xmlns="" val="625521620"/>
                  </a:ext>
                </a:extLst>
              </a:tr>
              <a:tr h="532207">
                <a:tc>
                  <a:txBody>
                    <a:bodyPr/>
                    <a:lstStyle/>
                    <a:p>
                      <a:pPr>
                        <a:buNone/>
                      </a:pPr>
                      <a:r>
                        <a:rPr lang="fr-FR" sz="1200" b="0">
                          <a:effectLst>
                            <a:outerShdw blurRad="38100" dist="38100" dir="2700000" algn="tl">
                              <a:srgbClr val="000000">
                                <a:alpha val="43137"/>
                              </a:srgbClr>
                            </a:outerShdw>
                          </a:effectLst>
                          <a:latin typeface="Trebuchet MS" panose="020B0603020202020204" pitchFamily="34" charset="0"/>
                        </a:rPr>
                        <a:t> </a:t>
                      </a:r>
                    </a:p>
                    <a:p>
                      <a:pPr>
                        <a:buNone/>
                      </a:pPr>
                      <a:r>
                        <a:rPr lang="fr-FR" sz="1200" b="0">
                          <a:effectLst>
                            <a:outerShdw blurRad="38100" dist="38100" dir="2700000" algn="tl">
                              <a:srgbClr val="000000">
                                <a:alpha val="43137"/>
                              </a:srgbClr>
                            </a:outerShdw>
                          </a:effectLst>
                          <a:latin typeface="Trebuchet MS" panose="020B0603020202020204" pitchFamily="34" charset="0"/>
                        </a:rPr>
                        <a:t>MQ10 - Evaluation de Sanction des apprentissages ; (45h)</a:t>
                      </a:r>
                    </a:p>
                    <a:p>
                      <a:pPr>
                        <a:buNone/>
                      </a:pPr>
                      <a:r>
                        <a:rPr lang="fr-FR" sz="1200" b="0">
                          <a:effectLst>
                            <a:outerShdw blurRad="38100" dist="38100" dir="2700000" algn="tl">
                              <a:srgbClr val="000000">
                                <a:alpha val="43137"/>
                              </a:srgbClr>
                            </a:outerShdw>
                          </a:effectLst>
                          <a:latin typeface="Trebuchet MS" panose="020B0603020202020204" pitchFamily="34" charset="0"/>
                        </a:rPr>
                        <a:t> </a:t>
                      </a:r>
                      <a:endParaRPr lang="fr-FR" sz="1200" b="0">
                        <a:effectLst>
                          <a:outerShdw blurRad="38100" dist="38100" dir="2700000" algn="tl">
                            <a:srgbClr val="000000">
                              <a:alpha val="43137"/>
                            </a:srgbClr>
                          </a:outerShdw>
                        </a:effectLst>
                        <a:latin typeface="Trebuchet MS" panose="020B0603020202020204" pitchFamily="34" charset="0"/>
                        <a:ea typeface="Times New Roman" panose="02020603050405020304" pitchFamily="18" charset="0"/>
                      </a:endParaRPr>
                    </a:p>
                  </a:txBody>
                  <a:tcPr marL="34156" marR="34156" marT="0" marB="0" anchor="ctr"/>
                </a:tc>
                <a:tc>
                  <a:txBody>
                    <a:bodyPr/>
                    <a:lstStyle/>
                    <a:p>
                      <a:pPr algn="ctr">
                        <a:buNone/>
                      </a:pPr>
                      <a:r>
                        <a:rPr lang="fr-FR" sz="1200">
                          <a:effectLst/>
                          <a:latin typeface="Trebuchet MS" panose="020B0603020202020204" pitchFamily="34" charset="0"/>
                        </a:rPr>
                        <a:t>•</a:t>
                      </a:r>
                      <a:endParaRPr lang="fr-FR" sz="1200">
                        <a:effectLst/>
                        <a:latin typeface="Trebuchet MS" panose="020B0603020202020204" pitchFamily="34" charset="0"/>
                        <a:ea typeface="Times New Roman" panose="02020603050405020304" pitchFamily="18" charset="0"/>
                      </a:endParaRPr>
                    </a:p>
                  </a:txBody>
                  <a:tcPr marL="34156" marR="34156" marT="0" marB="0" anchor="ctr"/>
                </a:tc>
                <a:tc>
                  <a:txBody>
                    <a:bodyPr/>
                    <a:lstStyle/>
                    <a:p>
                      <a:pPr algn="ctr">
                        <a:buNone/>
                      </a:pPr>
                      <a:r>
                        <a:rPr lang="fr-FR" sz="1200">
                          <a:effectLst/>
                          <a:latin typeface="Trebuchet MS" panose="020B0603020202020204" pitchFamily="34" charset="0"/>
                        </a:rPr>
                        <a:t>•</a:t>
                      </a:r>
                      <a:endParaRPr lang="fr-FR" sz="1200">
                        <a:effectLst/>
                        <a:latin typeface="Trebuchet MS" panose="020B0603020202020204" pitchFamily="34" charset="0"/>
                        <a:ea typeface="Times New Roman" panose="02020603050405020304" pitchFamily="18" charset="0"/>
                      </a:endParaRPr>
                    </a:p>
                  </a:txBody>
                  <a:tcPr marL="34156" marR="34156" marT="0" marB="0" anchor="ctr"/>
                </a:tc>
                <a:tc>
                  <a:txBody>
                    <a:bodyPr/>
                    <a:lstStyle/>
                    <a:p>
                      <a:pPr algn="ctr">
                        <a:buNone/>
                      </a:pPr>
                      <a:r>
                        <a:rPr lang="fr-FR" sz="1200" dirty="0">
                          <a:solidFill>
                            <a:srgbClr val="C00000"/>
                          </a:solidFill>
                          <a:effectLst/>
                          <a:latin typeface="Trebuchet MS" panose="020B0603020202020204" pitchFamily="34" charset="0"/>
                        </a:rPr>
                        <a:t>•</a:t>
                      </a:r>
                      <a:endParaRPr lang="fr-FR" sz="1200" dirty="0">
                        <a:solidFill>
                          <a:srgbClr val="C00000"/>
                        </a:solidFill>
                        <a:effectLst/>
                        <a:latin typeface="Trebuchet MS" panose="020B0603020202020204" pitchFamily="34" charset="0"/>
                        <a:ea typeface="Times New Roman" panose="02020603050405020304" pitchFamily="18" charset="0"/>
                      </a:endParaRPr>
                    </a:p>
                  </a:txBody>
                  <a:tcPr marL="34156" marR="34156" marT="0" marB="0" anchor="ctr"/>
                </a:tc>
                <a:tc>
                  <a:txBody>
                    <a:bodyPr/>
                    <a:lstStyle/>
                    <a:p>
                      <a:pPr algn="ctr">
                        <a:buNone/>
                      </a:pPr>
                      <a:r>
                        <a:rPr lang="fr-FR" sz="1200">
                          <a:effectLst/>
                          <a:latin typeface="Trebuchet MS" panose="020B0603020202020204" pitchFamily="34" charset="0"/>
                        </a:rPr>
                        <a:t>•</a:t>
                      </a:r>
                      <a:endParaRPr lang="fr-FR" sz="1200">
                        <a:effectLst/>
                        <a:latin typeface="Trebuchet MS" panose="020B0603020202020204" pitchFamily="34" charset="0"/>
                        <a:ea typeface="Times New Roman" panose="02020603050405020304" pitchFamily="18" charset="0"/>
                      </a:endParaRPr>
                    </a:p>
                  </a:txBody>
                  <a:tcPr marL="34156" marR="34156" marT="0" marB="0" anchor="ctr"/>
                </a:tc>
                <a:tc>
                  <a:txBody>
                    <a:bodyPr/>
                    <a:lstStyle/>
                    <a:p>
                      <a:pPr algn="ctr">
                        <a:buNone/>
                      </a:pPr>
                      <a:r>
                        <a:rPr lang="fr-FR" sz="1200">
                          <a:effectLst/>
                          <a:latin typeface="Trebuchet MS" panose="020B0603020202020204" pitchFamily="34" charset="0"/>
                        </a:rPr>
                        <a:t>•</a:t>
                      </a:r>
                      <a:endParaRPr lang="fr-FR" sz="1200">
                        <a:effectLst/>
                        <a:latin typeface="Trebuchet MS" panose="020B0603020202020204" pitchFamily="34" charset="0"/>
                        <a:ea typeface="Times New Roman" panose="02020603050405020304" pitchFamily="18" charset="0"/>
                      </a:endParaRPr>
                    </a:p>
                  </a:txBody>
                  <a:tcPr marL="34156" marR="34156" marT="0" marB="0" anchor="ctr"/>
                </a:tc>
                <a:tc>
                  <a:txBody>
                    <a:bodyPr/>
                    <a:lstStyle/>
                    <a:p>
                      <a:pPr algn="ctr">
                        <a:buNone/>
                      </a:pPr>
                      <a:r>
                        <a:rPr lang="fr-FR" sz="1200" dirty="0">
                          <a:effectLst/>
                          <a:latin typeface="Trebuchet MS" panose="020B0603020202020204" pitchFamily="34" charset="0"/>
                        </a:rPr>
                        <a:t>•</a:t>
                      </a:r>
                      <a:endParaRPr lang="fr-FR" sz="1200" dirty="0">
                        <a:effectLst/>
                        <a:latin typeface="Trebuchet MS" panose="020B0603020202020204" pitchFamily="34" charset="0"/>
                        <a:ea typeface="Times New Roman" panose="02020603050405020304" pitchFamily="18" charset="0"/>
                      </a:endParaRPr>
                    </a:p>
                  </a:txBody>
                  <a:tcPr marL="34156" marR="34156" marT="0" marB="0" anchor="ctr"/>
                </a:tc>
                <a:extLst>
                  <a:ext uri="{0D108BD9-81ED-4DB2-BD59-A6C34878D82A}">
                    <a16:rowId xmlns:a16="http://schemas.microsoft.com/office/drawing/2014/main" xmlns="" val="2585387194"/>
                  </a:ext>
                </a:extLst>
              </a:tr>
              <a:tr h="532207">
                <a:tc>
                  <a:txBody>
                    <a:bodyPr/>
                    <a:lstStyle/>
                    <a:p>
                      <a:pPr>
                        <a:buNone/>
                      </a:pPr>
                      <a:r>
                        <a:rPr lang="fr-FR" sz="1200" b="0" dirty="0">
                          <a:effectLst>
                            <a:outerShdw blurRad="38100" dist="38100" dir="2700000" algn="tl">
                              <a:srgbClr val="000000">
                                <a:alpha val="43137"/>
                              </a:srgbClr>
                            </a:outerShdw>
                          </a:effectLst>
                          <a:latin typeface="Trebuchet MS" panose="020B0603020202020204" pitchFamily="34" charset="0"/>
                        </a:rPr>
                        <a:t> </a:t>
                      </a:r>
                    </a:p>
                    <a:p>
                      <a:pPr>
                        <a:buNone/>
                      </a:pPr>
                      <a:r>
                        <a:rPr lang="fr-FR" sz="1200" b="0" dirty="0">
                          <a:effectLst>
                            <a:outerShdw blurRad="38100" dist="38100" dir="2700000" algn="tl">
                              <a:srgbClr val="000000">
                                <a:alpha val="43137"/>
                              </a:srgbClr>
                            </a:outerShdw>
                          </a:effectLst>
                          <a:latin typeface="Trebuchet MS" panose="020B0603020202020204" pitchFamily="34" charset="0"/>
                        </a:rPr>
                        <a:t>MQ11 - Gestion technico-pédagogique de la formation ; (30h)</a:t>
                      </a:r>
                    </a:p>
                    <a:p>
                      <a:pPr>
                        <a:buNone/>
                      </a:pPr>
                      <a:r>
                        <a:rPr lang="fr-FR" sz="1200" b="0" dirty="0">
                          <a:effectLst>
                            <a:outerShdw blurRad="38100" dist="38100" dir="2700000" algn="tl">
                              <a:srgbClr val="000000">
                                <a:alpha val="43137"/>
                              </a:srgbClr>
                            </a:outerShdw>
                          </a:effectLst>
                          <a:latin typeface="Trebuchet MS" panose="020B0603020202020204" pitchFamily="34" charset="0"/>
                        </a:rPr>
                        <a:t> </a:t>
                      </a:r>
                      <a:endParaRPr lang="fr-FR" sz="1200" b="0" dirty="0">
                        <a:effectLst>
                          <a:outerShdw blurRad="38100" dist="38100" dir="2700000" algn="tl">
                            <a:srgbClr val="000000">
                              <a:alpha val="43137"/>
                            </a:srgbClr>
                          </a:outerShdw>
                        </a:effectLst>
                        <a:latin typeface="Trebuchet MS" panose="020B0603020202020204" pitchFamily="34" charset="0"/>
                        <a:ea typeface="Times New Roman" panose="02020603050405020304" pitchFamily="18" charset="0"/>
                      </a:endParaRPr>
                    </a:p>
                  </a:txBody>
                  <a:tcPr marL="34156" marR="34156" marT="0" marB="0" anchor="ctr"/>
                </a:tc>
                <a:tc>
                  <a:txBody>
                    <a:bodyPr/>
                    <a:lstStyle/>
                    <a:p>
                      <a:pPr algn="ctr">
                        <a:buNone/>
                      </a:pPr>
                      <a:r>
                        <a:rPr lang="fr-FR" sz="1200">
                          <a:effectLst/>
                          <a:latin typeface="Trebuchet MS" panose="020B0603020202020204" pitchFamily="34" charset="0"/>
                        </a:rPr>
                        <a:t>•</a:t>
                      </a:r>
                      <a:endParaRPr lang="fr-FR" sz="1200">
                        <a:effectLst/>
                        <a:latin typeface="Trebuchet MS" panose="020B0603020202020204" pitchFamily="34" charset="0"/>
                        <a:ea typeface="Times New Roman" panose="02020603050405020304" pitchFamily="18" charset="0"/>
                      </a:endParaRPr>
                    </a:p>
                  </a:txBody>
                  <a:tcPr marL="34156" marR="34156" marT="0" marB="0" anchor="ctr"/>
                </a:tc>
                <a:tc>
                  <a:txBody>
                    <a:bodyPr/>
                    <a:lstStyle/>
                    <a:p>
                      <a:pPr algn="ctr">
                        <a:buNone/>
                      </a:pPr>
                      <a:r>
                        <a:rPr lang="fr-FR" sz="1200">
                          <a:effectLst/>
                          <a:latin typeface="Trebuchet MS" panose="020B0603020202020204" pitchFamily="34" charset="0"/>
                        </a:rPr>
                        <a:t>•</a:t>
                      </a:r>
                      <a:endParaRPr lang="fr-FR" sz="1200">
                        <a:effectLst/>
                        <a:latin typeface="Trebuchet MS" panose="020B0603020202020204" pitchFamily="34" charset="0"/>
                        <a:ea typeface="Times New Roman" panose="02020603050405020304" pitchFamily="18" charset="0"/>
                      </a:endParaRPr>
                    </a:p>
                  </a:txBody>
                  <a:tcPr marL="34156" marR="34156" marT="0" marB="0" anchor="ctr"/>
                </a:tc>
                <a:tc>
                  <a:txBody>
                    <a:bodyPr/>
                    <a:lstStyle/>
                    <a:p>
                      <a:pPr algn="ctr">
                        <a:buNone/>
                      </a:pPr>
                      <a:r>
                        <a:rPr lang="fr-FR" sz="1200" dirty="0">
                          <a:solidFill>
                            <a:srgbClr val="C00000"/>
                          </a:solidFill>
                          <a:effectLst/>
                          <a:latin typeface="Trebuchet MS" panose="020B0603020202020204" pitchFamily="34" charset="0"/>
                        </a:rPr>
                        <a:t>•</a:t>
                      </a:r>
                      <a:endParaRPr lang="fr-FR" sz="1200" dirty="0">
                        <a:solidFill>
                          <a:srgbClr val="C00000"/>
                        </a:solidFill>
                        <a:effectLst/>
                        <a:latin typeface="Trebuchet MS" panose="020B0603020202020204" pitchFamily="34" charset="0"/>
                        <a:ea typeface="Times New Roman" panose="02020603050405020304" pitchFamily="18" charset="0"/>
                      </a:endParaRPr>
                    </a:p>
                  </a:txBody>
                  <a:tcPr marL="34156" marR="34156" marT="0" marB="0" anchor="ctr"/>
                </a:tc>
                <a:tc>
                  <a:txBody>
                    <a:bodyPr/>
                    <a:lstStyle/>
                    <a:p>
                      <a:pPr algn="ctr">
                        <a:buNone/>
                      </a:pPr>
                      <a:r>
                        <a:rPr lang="en-US" sz="1200">
                          <a:effectLst>
                            <a:outerShdw blurRad="50800" dist="38100" algn="tr" rotWithShape="0">
                              <a:prstClr val="black">
                                <a:alpha val="40000"/>
                              </a:prstClr>
                            </a:outerShdw>
                          </a:effectLst>
                          <a:latin typeface="Trebuchet MS" panose="020B0603020202020204" pitchFamily="34" charset="0"/>
                        </a:rPr>
                        <a:t> </a:t>
                      </a:r>
                      <a:endParaRPr lang="fr-FR" sz="1200">
                        <a:effectLst/>
                        <a:latin typeface="Trebuchet MS" panose="020B0603020202020204" pitchFamily="34" charset="0"/>
                        <a:ea typeface="Times New Roman" panose="02020603050405020304" pitchFamily="18" charset="0"/>
                      </a:endParaRPr>
                    </a:p>
                  </a:txBody>
                  <a:tcPr marL="34156" marR="34156" marT="0" marB="0" anchor="ctr"/>
                </a:tc>
                <a:tc>
                  <a:txBody>
                    <a:bodyPr/>
                    <a:lstStyle/>
                    <a:p>
                      <a:pPr algn="ctr">
                        <a:buNone/>
                      </a:pPr>
                      <a:r>
                        <a:rPr lang="fr-FR" sz="1200">
                          <a:effectLst/>
                          <a:latin typeface="Trebuchet MS" panose="020B0603020202020204" pitchFamily="34" charset="0"/>
                        </a:rPr>
                        <a:t> </a:t>
                      </a:r>
                      <a:endParaRPr lang="fr-FR" sz="1200">
                        <a:effectLst/>
                        <a:latin typeface="Trebuchet MS" panose="020B0603020202020204" pitchFamily="34" charset="0"/>
                        <a:ea typeface="Times New Roman" panose="02020603050405020304" pitchFamily="18" charset="0"/>
                      </a:endParaRPr>
                    </a:p>
                  </a:txBody>
                  <a:tcPr marL="34156" marR="34156" marT="0" marB="0"/>
                </a:tc>
                <a:tc>
                  <a:txBody>
                    <a:bodyPr/>
                    <a:lstStyle/>
                    <a:p>
                      <a:pPr algn="ctr">
                        <a:buNone/>
                      </a:pPr>
                      <a:r>
                        <a:rPr lang="fr-FR" sz="1200" dirty="0">
                          <a:effectLst/>
                          <a:latin typeface="Trebuchet MS" panose="020B0603020202020204" pitchFamily="34" charset="0"/>
                        </a:rPr>
                        <a:t> </a:t>
                      </a:r>
                      <a:endParaRPr lang="fr-FR" sz="1200" dirty="0">
                        <a:effectLst/>
                        <a:latin typeface="Trebuchet MS" panose="020B0603020202020204" pitchFamily="34" charset="0"/>
                        <a:ea typeface="Times New Roman" panose="02020603050405020304" pitchFamily="18" charset="0"/>
                      </a:endParaRPr>
                    </a:p>
                  </a:txBody>
                  <a:tcPr marL="34156" marR="34156" marT="0" marB="0"/>
                </a:tc>
                <a:extLst>
                  <a:ext uri="{0D108BD9-81ED-4DB2-BD59-A6C34878D82A}">
                    <a16:rowId xmlns:a16="http://schemas.microsoft.com/office/drawing/2014/main" xmlns="" val="611123185"/>
                  </a:ext>
                </a:extLst>
              </a:tr>
            </a:tbl>
          </a:graphicData>
        </a:graphic>
      </p:graphicFrame>
      <p:sp>
        <p:nvSpPr>
          <p:cNvPr id="5" name="Line 1">
            <a:extLst>
              <a:ext uri="{FF2B5EF4-FFF2-40B4-BE49-F238E27FC236}">
                <a16:creationId xmlns:a16="http://schemas.microsoft.com/office/drawing/2014/main" xmlns="" id="{244EF262-2C37-C325-5308-167F85B125A7}"/>
              </a:ext>
            </a:extLst>
          </p:cNvPr>
          <p:cNvSpPr>
            <a:spLocks noChangeShapeType="1"/>
          </p:cNvSpPr>
          <p:nvPr/>
        </p:nvSpPr>
        <p:spPr bwMode="auto">
          <a:xfrm>
            <a:off x="1738052" y="1175831"/>
            <a:ext cx="4537241" cy="2840357"/>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fr-FR"/>
          </a:p>
        </p:txBody>
      </p:sp>
    </p:spTree>
    <p:extLst>
      <p:ext uri="{BB962C8B-B14F-4D97-AF65-F5344CB8AC3E}">
        <p14:creationId xmlns:p14="http://schemas.microsoft.com/office/powerpoint/2010/main" val="3391535998"/>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xmlns="" id="{CF3145E4-7A85-9F54-4DFB-B987DB718158}"/>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xmlns="" id="{DBBDBF3F-160B-0818-56EC-6E96D30CD155}"/>
              </a:ext>
            </a:extLst>
          </p:cNvPr>
          <p:cNvSpPr>
            <a:spLocks noGrp="1"/>
          </p:cNvSpPr>
          <p:nvPr>
            <p:ph type="title"/>
          </p:nvPr>
        </p:nvSpPr>
        <p:spPr>
          <a:xfrm>
            <a:off x="1377780" y="533543"/>
            <a:ext cx="8958649" cy="694570"/>
          </a:xfrm>
        </p:spPr>
        <p:txBody>
          <a:bodyPr>
            <a:normAutofit fontScale="90000"/>
          </a:bodyPr>
          <a:lstStyle/>
          <a:p>
            <a:pPr algn="ctr"/>
            <a:r>
              <a:rPr lang="fr-FR" b="1" dirty="0">
                <a:latin typeface="Trebuchet MS" panose="020B0603020202020204" pitchFamily="34" charset="0"/>
              </a:rPr>
              <a:t/>
            </a:r>
            <a:br>
              <a:rPr lang="fr-FR" b="1" dirty="0">
                <a:latin typeface="Trebuchet MS" panose="020B0603020202020204" pitchFamily="34" charset="0"/>
              </a:rPr>
            </a:br>
            <a:r>
              <a:rPr lang="fr-FR" b="1" dirty="0">
                <a:latin typeface="Trebuchet MS" panose="020B0603020202020204" pitchFamily="34" charset="0"/>
              </a:rPr>
              <a:t/>
            </a:r>
            <a:br>
              <a:rPr lang="fr-FR" b="1" dirty="0">
                <a:latin typeface="Trebuchet MS" panose="020B0603020202020204" pitchFamily="34" charset="0"/>
              </a:rPr>
            </a:br>
            <a:r>
              <a:rPr lang="fr-FR" b="1" dirty="0">
                <a:latin typeface="Trebuchet MS" panose="020B0603020202020204" pitchFamily="34" charset="0"/>
              </a:rPr>
              <a:t/>
            </a:r>
            <a:br>
              <a:rPr lang="fr-FR" b="1" dirty="0">
                <a:latin typeface="Trebuchet MS" panose="020B0603020202020204" pitchFamily="34" charset="0"/>
              </a:rPr>
            </a:br>
            <a:r>
              <a:rPr lang="fr-FR" b="1" dirty="0">
                <a:latin typeface="Trebuchet MS" panose="020B0603020202020204" pitchFamily="34" charset="0"/>
              </a:rPr>
              <a:t/>
            </a:r>
            <a:br>
              <a:rPr lang="fr-FR" b="1" dirty="0">
                <a:latin typeface="Trebuchet MS" panose="020B0603020202020204" pitchFamily="34" charset="0"/>
              </a:rPr>
            </a:br>
            <a:r>
              <a:rPr lang="fr-FR" b="1" dirty="0">
                <a:latin typeface="Trebuchet MS" panose="020B0603020202020204" pitchFamily="34" charset="0"/>
              </a:rPr>
              <a:t/>
            </a:r>
            <a:br>
              <a:rPr lang="fr-FR" b="1" dirty="0">
                <a:latin typeface="Trebuchet MS" panose="020B0603020202020204" pitchFamily="34" charset="0"/>
              </a:rPr>
            </a:br>
            <a:r>
              <a:rPr lang="fr-FR" b="1" dirty="0">
                <a:latin typeface="Trebuchet MS" panose="020B0603020202020204" pitchFamily="34" charset="0"/>
              </a:rPr>
              <a:t/>
            </a:r>
            <a:br>
              <a:rPr lang="fr-FR" b="1" dirty="0">
                <a:latin typeface="Trebuchet MS" panose="020B0603020202020204" pitchFamily="34" charset="0"/>
              </a:rPr>
            </a:br>
            <a:r>
              <a:rPr lang="fr-FR" b="1" dirty="0">
                <a:latin typeface="Trebuchet MS" panose="020B0603020202020204" pitchFamily="34" charset="0"/>
              </a:rPr>
              <a:t/>
            </a:r>
            <a:br>
              <a:rPr lang="fr-FR" b="1" dirty="0">
                <a:latin typeface="Trebuchet MS" panose="020B0603020202020204" pitchFamily="34" charset="0"/>
              </a:rPr>
            </a:br>
            <a:r>
              <a:rPr lang="fr-FR" b="1" dirty="0">
                <a:latin typeface="Trebuchet MS" panose="020B0603020202020204" pitchFamily="34" charset="0"/>
              </a:rPr>
              <a:t>3.3.3 – PROGRAMME D’ETUDES (PE)  </a:t>
            </a:r>
            <a:r>
              <a:rPr lang="fr-CA" b="1" dirty="0">
                <a:latin typeface="Trebuchet MS" panose="020B0603020202020204" pitchFamily="34" charset="0"/>
              </a:rPr>
              <a:t> </a:t>
            </a:r>
            <a:endParaRPr lang="fr-FR" b="1" dirty="0">
              <a:latin typeface="Trebuchet MS" panose="020B0603020202020204" pitchFamily="34" charset="0"/>
            </a:endParaRPr>
          </a:p>
        </p:txBody>
      </p:sp>
      <p:sp>
        <p:nvSpPr>
          <p:cNvPr id="3" name="Espace réservé du contenu 2">
            <a:extLst>
              <a:ext uri="{FF2B5EF4-FFF2-40B4-BE49-F238E27FC236}">
                <a16:creationId xmlns:a16="http://schemas.microsoft.com/office/drawing/2014/main" xmlns="" id="{58DC8270-B972-A7B6-94F7-ABAB5FD9B116}"/>
              </a:ext>
            </a:extLst>
          </p:cNvPr>
          <p:cNvSpPr>
            <a:spLocks noGrp="1"/>
          </p:cNvSpPr>
          <p:nvPr>
            <p:ph idx="1"/>
          </p:nvPr>
        </p:nvSpPr>
        <p:spPr>
          <a:xfrm>
            <a:off x="1113719" y="2106606"/>
            <a:ext cx="10374658" cy="3849004"/>
          </a:xfrm>
        </p:spPr>
        <p:txBody>
          <a:bodyPr>
            <a:noAutofit/>
          </a:bodyPr>
          <a:lstStyle/>
          <a:p>
            <a:pPr marL="0" indent="0">
              <a:buNone/>
            </a:pPr>
            <a:endParaRPr lang="fr-FR" sz="2000" b="1" u="sng" dirty="0">
              <a:effectLst>
                <a:outerShdw blurRad="38100" dist="38100" dir="2700000" algn="tl">
                  <a:srgbClr val="000000">
                    <a:alpha val="43137"/>
                  </a:srgbClr>
                </a:outerShdw>
              </a:effectLst>
              <a:latin typeface="Trebuchet MS" panose="020B0603020202020204" pitchFamily="34" charset="0"/>
            </a:endParaRPr>
          </a:p>
          <a:p>
            <a:endParaRPr lang="fr-FR" sz="2000" b="1" u="sng" dirty="0">
              <a:effectLst>
                <a:outerShdw blurRad="38100" dist="38100" dir="2700000" algn="tl">
                  <a:srgbClr val="000000">
                    <a:alpha val="43137"/>
                  </a:srgbClr>
                </a:outerShdw>
              </a:effectLst>
              <a:latin typeface="Trebuchet MS" panose="020B0603020202020204" pitchFamily="34" charset="0"/>
            </a:endParaRPr>
          </a:p>
          <a:p>
            <a:pPr marL="0" indent="0">
              <a:buNone/>
            </a:pPr>
            <a:endParaRPr lang="fr-FR" sz="1000" dirty="0">
              <a:latin typeface="Trebuchet MS" panose="020B0603020202020204" pitchFamily="34" charset="0"/>
            </a:endParaRPr>
          </a:p>
          <a:p>
            <a:pPr marL="0" indent="0">
              <a:buNone/>
            </a:pPr>
            <a:endParaRPr lang="fr-FR" sz="1000" dirty="0">
              <a:latin typeface="Trebuchet MS" panose="020B0603020202020204" pitchFamily="34" charset="0"/>
            </a:endParaRPr>
          </a:p>
          <a:p>
            <a:pPr marL="0" indent="0">
              <a:buNone/>
            </a:pPr>
            <a:endParaRPr lang="fr-FR" sz="2000" dirty="0">
              <a:effectLst>
                <a:outerShdw blurRad="38100" dist="38100" dir="2700000" algn="tl">
                  <a:srgbClr val="000000">
                    <a:alpha val="43137"/>
                  </a:srgbClr>
                </a:outerShdw>
              </a:effectLst>
              <a:latin typeface="Trebuchet MS" panose="020B0603020202020204" pitchFamily="34" charset="0"/>
            </a:endParaRPr>
          </a:p>
        </p:txBody>
      </p:sp>
      <p:sp>
        <p:nvSpPr>
          <p:cNvPr id="7" name="ZoneTexte 6">
            <a:extLst>
              <a:ext uri="{FF2B5EF4-FFF2-40B4-BE49-F238E27FC236}">
                <a16:creationId xmlns:a16="http://schemas.microsoft.com/office/drawing/2014/main" xmlns="" id="{AED14FA2-86C1-0D13-A4AB-648434052C8B}"/>
              </a:ext>
            </a:extLst>
          </p:cNvPr>
          <p:cNvSpPr txBox="1"/>
          <p:nvPr/>
        </p:nvSpPr>
        <p:spPr>
          <a:xfrm>
            <a:off x="358345" y="1763061"/>
            <a:ext cx="10583563" cy="416461"/>
          </a:xfrm>
          <a:prstGeom prst="rect">
            <a:avLst/>
          </a:prstGeom>
          <a:noFill/>
        </p:spPr>
        <p:txBody>
          <a:bodyPr wrap="square">
            <a:spAutoFit/>
          </a:bodyPr>
          <a:lstStyle/>
          <a:p>
            <a:pPr algn="ctr">
              <a:lnSpc>
                <a:spcPct val="150000"/>
              </a:lnSpc>
            </a:pPr>
            <a:endParaRPr lang="fr-FR" sz="1600" dirty="0">
              <a:latin typeface="Trebuchet MS" panose="020B0603020202020204" pitchFamily="34" charset="0"/>
            </a:endParaRPr>
          </a:p>
        </p:txBody>
      </p:sp>
      <p:sp>
        <p:nvSpPr>
          <p:cNvPr id="5" name="ZoneTexte 4">
            <a:extLst>
              <a:ext uri="{FF2B5EF4-FFF2-40B4-BE49-F238E27FC236}">
                <a16:creationId xmlns:a16="http://schemas.microsoft.com/office/drawing/2014/main" xmlns="" id="{AB2E1CCA-48D2-5E2A-0B43-1737F3911728}"/>
              </a:ext>
            </a:extLst>
          </p:cNvPr>
          <p:cNvSpPr txBox="1"/>
          <p:nvPr/>
        </p:nvSpPr>
        <p:spPr>
          <a:xfrm>
            <a:off x="473265" y="2347870"/>
            <a:ext cx="11015112" cy="3763531"/>
          </a:xfrm>
          <a:prstGeom prst="rect">
            <a:avLst/>
          </a:prstGeom>
          <a:noFill/>
        </p:spPr>
        <p:txBody>
          <a:bodyPr wrap="square">
            <a:spAutoFit/>
          </a:bodyPr>
          <a:lstStyle/>
          <a:p>
            <a:pPr marL="0" indent="0">
              <a:lnSpc>
                <a:spcPct val="150000"/>
              </a:lnSpc>
              <a:buNone/>
            </a:pPr>
            <a:r>
              <a:rPr lang="fr-FR" sz="1800" dirty="0"/>
              <a:t> </a:t>
            </a:r>
            <a:r>
              <a:rPr lang="fr-FR" sz="2000" dirty="0">
                <a:effectLst>
                  <a:outerShdw blurRad="38100" dist="38100" dir="2700000" algn="tl">
                    <a:srgbClr val="000000">
                      <a:alpha val="43137"/>
                    </a:srgbClr>
                  </a:outerShdw>
                </a:effectLst>
                <a:latin typeface="Trebuchet MS" panose="020B0603020202020204" pitchFamily="34" charset="0"/>
              </a:rPr>
              <a:t>II. OBJECTIFS OPÉRATIONNELS ET SUGGESTIONS PÉDAGOGIQUES PAR MODULE:</a:t>
            </a:r>
          </a:p>
          <a:p>
            <a:pPr marL="0" indent="0">
              <a:lnSpc>
                <a:spcPct val="150000"/>
              </a:lnSpc>
              <a:buNone/>
            </a:pPr>
            <a:r>
              <a:rPr lang="fr-FR" sz="2000" dirty="0">
                <a:effectLst>
                  <a:outerShdw blurRad="38100" dist="38100" dir="2700000" algn="tl">
                    <a:srgbClr val="000000">
                      <a:alpha val="43137"/>
                    </a:srgbClr>
                  </a:outerShdw>
                </a:effectLst>
                <a:latin typeface="Trebuchet MS" panose="020B0603020202020204" pitchFamily="34" charset="0"/>
              </a:rPr>
              <a:t>   </a:t>
            </a:r>
            <a:r>
              <a:rPr lang="fr-FR" sz="1600" dirty="0">
                <a:effectLst>
                  <a:outerShdw blurRad="38100" dist="38100" dir="2700000" algn="tl">
                    <a:srgbClr val="000000">
                      <a:alpha val="43137"/>
                    </a:srgbClr>
                  </a:outerShdw>
                </a:effectLst>
                <a:latin typeface="Trebuchet MS" panose="020B0603020202020204" pitchFamily="34" charset="0"/>
              </a:rPr>
              <a:t>II.1 Objectifs opérationnel de comportement et suggestions pédagogiques.</a:t>
            </a:r>
          </a:p>
          <a:p>
            <a:pPr marL="342900" indent="-342900">
              <a:lnSpc>
                <a:spcPct val="150000"/>
              </a:lnSpc>
              <a:buFont typeface="Wingdings" panose="05000000000000000000" pitchFamily="2" charset="2"/>
              <a:buChar char="q"/>
            </a:pPr>
            <a:r>
              <a:rPr lang="fr-CA" sz="1600" b="1" i="1" dirty="0">
                <a:effectLst>
                  <a:outerShdw blurRad="38100" dist="38100" dir="2700000" algn="tl">
                    <a:srgbClr val="000000">
                      <a:alpha val="43137"/>
                    </a:srgbClr>
                  </a:outerShdw>
                </a:effectLst>
              </a:rPr>
              <a:t> </a:t>
            </a:r>
            <a:r>
              <a:rPr lang="fr-CA" sz="1600" u="sng" dirty="0">
                <a:effectLst>
                  <a:outerShdw blurRad="38100" dist="38100" dir="2700000" algn="tl">
                    <a:srgbClr val="000000">
                      <a:alpha val="43137"/>
                    </a:srgbClr>
                  </a:outerShdw>
                </a:effectLst>
                <a:latin typeface="Trebuchet MS" panose="020B0603020202020204" pitchFamily="34" charset="0"/>
              </a:rPr>
              <a:t>Composantes</a:t>
            </a:r>
            <a:r>
              <a:rPr lang="fr-CA" sz="1600" dirty="0">
                <a:effectLst>
                  <a:outerShdw blurRad="38100" dist="38100" dir="2700000" algn="tl">
                    <a:srgbClr val="000000">
                      <a:alpha val="43137"/>
                    </a:srgbClr>
                  </a:outerShdw>
                </a:effectLst>
                <a:latin typeface="Trebuchet MS" panose="020B0603020202020204" pitchFamily="34" charset="0"/>
              </a:rPr>
              <a:t>:</a:t>
            </a:r>
          </a:p>
          <a:p>
            <a:pPr>
              <a:lnSpc>
                <a:spcPct val="150000"/>
              </a:lnSpc>
            </a:pPr>
            <a:r>
              <a:rPr lang="fr-CA" sz="1600" dirty="0">
                <a:effectLst>
                  <a:outerShdw blurRad="38100" dist="38100" dir="2700000" algn="tl">
                    <a:srgbClr val="000000">
                      <a:alpha val="43137"/>
                    </a:srgbClr>
                  </a:outerShdw>
                </a:effectLst>
                <a:latin typeface="Trebuchet MS" panose="020B0603020202020204" pitchFamily="34" charset="0"/>
              </a:rPr>
              <a:t> 1. Libellé de la compétence</a:t>
            </a:r>
          </a:p>
          <a:p>
            <a:pPr>
              <a:lnSpc>
                <a:spcPct val="150000"/>
              </a:lnSpc>
            </a:pPr>
            <a:r>
              <a:rPr lang="fr-CA" sz="1600" dirty="0">
                <a:effectLst>
                  <a:outerShdw blurRad="38100" dist="38100" dir="2700000" algn="tl">
                    <a:srgbClr val="000000">
                      <a:alpha val="43137"/>
                    </a:srgbClr>
                  </a:outerShdw>
                </a:effectLst>
                <a:latin typeface="Trebuchet MS" panose="020B0603020202020204" pitchFamily="34" charset="0"/>
              </a:rPr>
              <a:t> 2. Contexte de réalisation</a:t>
            </a:r>
          </a:p>
          <a:p>
            <a:pPr>
              <a:lnSpc>
                <a:spcPct val="150000"/>
              </a:lnSpc>
            </a:pPr>
            <a:r>
              <a:rPr lang="fr-CA" sz="1600" dirty="0">
                <a:effectLst>
                  <a:outerShdw blurRad="38100" dist="38100" dir="2700000" algn="tl">
                    <a:srgbClr val="000000">
                      <a:alpha val="43137"/>
                    </a:srgbClr>
                  </a:outerShdw>
                </a:effectLst>
                <a:latin typeface="Trebuchet MS" panose="020B0603020202020204" pitchFamily="34" charset="0"/>
              </a:rPr>
              <a:t> 3. Critères généraux de performances </a:t>
            </a:r>
          </a:p>
          <a:p>
            <a:pPr>
              <a:lnSpc>
                <a:spcPct val="150000"/>
              </a:lnSpc>
            </a:pPr>
            <a:r>
              <a:rPr lang="fr-CA" sz="1600" dirty="0">
                <a:effectLst>
                  <a:outerShdw blurRad="38100" dist="38100" dir="2700000" algn="tl">
                    <a:srgbClr val="000000">
                      <a:alpha val="43137"/>
                    </a:srgbClr>
                  </a:outerShdw>
                </a:effectLst>
                <a:latin typeface="Trebuchet MS" panose="020B0603020202020204" pitchFamily="34" charset="0"/>
              </a:rPr>
              <a:t> 4. Précisions sur le comportement attendu</a:t>
            </a:r>
          </a:p>
          <a:p>
            <a:pPr>
              <a:lnSpc>
                <a:spcPct val="150000"/>
              </a:lnSpc>
            </a:pPr>
            <a:r>
              <a:rPr lang="fr-CA" sz="1600" dirty="0">
                <a:effectLst>
                  <a:outerShdw blurRad="38100" dist="38100" dir="2700000" algn="tl">
                    <a:srgbClr val="000000">
                      <a:alpha val="43137"/>
                    </a:srgbClr>
                  </a:outerShdw>
                </a:effectLst>
                <a:latin typeface="Trebuchet MS" panose="020B0603020202020204" pitchFamily="34" charset="0"/>
              </a:rPr>
              <a:t> 5. Critères particuliers de performance</a:t>
            </a:r>
          </a:p>
          <a:p>
            <a:pPr>
              <a:lnSpc>
                <a:spcPct val="150000"/>
              </a:lnSpc>
            </a:pPr>
            <a:endParaRPr lang="fr-CA" sz="800" dirty="0">
              <a:effectLst>
                <a:outerShdw blurRad="38100" dist="38100" dir="2700000" algn="tl">
                  <a:srgbClr val="000000">
                    <a:alpha val="43137"/>
                  </a:srgbClr>
                </a:outerShdw>
              </a:effectLst>
              <a:latin typeface="Trebuchet MS" panose="020B0603020202020204" pitchFamily="34" charset="0"/>
            </a:endParaRPr>
          </a:p>
          <a:p>
            <a:pPr algn="ctr">
              <a:lnSpc>
                <a:spcPct val="150000"/>
              </a:lnSpc>
            </a:pPr>
            <a:r>
              <a:rPr lang="fr-CA" sz="1600" dirty="0">
                <a:effectLst>
                  <a:outerShdw blurRad="38100" dist="38100" dir="2700000" algn="tl">
                    <a:srgbClr val="000000">
                      <a:alpha val="43137"/>
                    </a:srgbClr>
                  </a:outerShdw>
                </a:effectLst>
                <a:latin typeface="Trebuchet MS" panose="020B0603020202020204" pitchFamily="34" charset="0"/>
                <a:hlinkClick r:id="rId2" action="ppaction://hlinkfile"/>
              </a:rPr>
              <a:t>EXEMPLE</a:t>
            </a:r>
            <a:endParaRPr lang="fr-CA" sz="1600" dirty="0">
              <a:effectLst>
                <a:outerShdw blurRad="38100" dist="38100" dir="2700000" algn="tl">
                  <a:srgbClr val="000000">
                    <a:alpha val="43137"/>
                  </a:srgbClr>
                </a:outerShdw>
              </a:effectLst>
              <a:latin typeface="Trebuchet MS" panose="020B0603020202020204" pitchFamily="34" charset="0"/>
            </a:endParaRPr>
          </a:p>
        </p:txBody>
      </p:sp>
    </p:spTree>
    <p:extLst>
      <p:ext uri="{BB962C8B-B14F-4D97-AF65-F5344CB8AC3E}">
        <p14:creationId xmlns:p14="http://schemas.microsoft.com/office/powerpoint/2010/main" val="1848705115"/>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xmlns="" id="{879D8E96-D844-13B9-BE9E-7A93D10128F2}"/>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xmlns="" id="{B7A00356-0B4D-0AE9-024A-2097DF43FFB3}"/>
              </a:ext>
            </a:extLst>
          </p:cNvPr>
          <p:cNvSpPr>
            <a:spLocks noGrp="1"/>
          </p:cNvSpPr>
          <p:nvPr>
            <p:ph type="title"/>
          </p:nvPr>
        </p:nvSpPr>
        <p:spPr>
          <a:xfrm>
            <a:off x="1377780" y="533543"/>
            <a:ext cx="8958649" cy="694570"/>
          </a:xfrm>
        </p:spPr>
        <p:txBody>
          <a:bodyPr>
            <a:normAutofit fontScale="90000"/>
          </a:bodyPr>
          <a:lstStyle/>
          <a:p>
            <a:pPr algn="ctr"/>
            <a:r>
              <a:rPr lang="fr-FR" b="1" dirty="0">
                <a:latin typeface="Trebuchet MS" panose="020B0603020202020204" pitchFamily="34" charset="0"/>
              </a:rPr>
              <a:t/>
            </a:r>
            <a:br>
              <a:rPr lang="fr-FR" b="1" dirty="0">
                <a:latin typeface="Trebuchet MS" panose="020B0603020202020204" pitchFamily="34" charset="0"/>
              </a:rPr>
            </a:br>
            <a:r>
              <a:rPr lang="fr-FR" b="1" dirty="0">
                <a:latin typeface="Trebuchet MS" panose="020B0603020202020204" pitchFamily="34" charset="0"/>
              </a:rPr>
              <a:t/>
            </a:r>
            <a:br>
              <a:rPr lang="fr-FR" b="1" dirty="0">
                <a:latin typeface="Trebuchet MS" panose="020B0603020202020204" pitchFamily="34" charset="0"/>
              </a:rPr>
            </a:br>
            <a:r>
              <a:rPr lang="fr-FR" b="1" dirty="0">
                <a:latin typeface="Trebuchet MS" panose="020B0603020202020204" pitchFamily="34" charset="0"/>
              </a:rPr>
              <a:t/>
            </a:r>
            <a:br>
              <a:rPr lang="fr-FR" b="1" dirty="0">
                <a:latin typeface="Trebuchet MS" panose="020B0603020202020204" pitchFamily="34" charset="0"/>
              </a:rPr>
            </a:br>
            <a:r>
              <a:rPr lang="fr-FR" b="1" dirty="0">
                <a:latin typeface="Trebuchet MS" panose="020B0603020202020204" pitchFamily="34" charset="0"/>
              </a:rPr>
              <a:t/>
            </a:r>
            <a:br>
              <a:rPr lang="fr-FR" b="1" dirty="0">
                <a:latin typeface="Trebuchet MS" panose="020B0603020202020204" pitchFamily="34" charset="0"/>
              </a:rPr>
            </a:br>
            <a:r>
              <a:rPr lang="fr-FR" b="1" dirty="0">
                <a:latin typeface="Trebuchet MS" panose="020B0603020202020204" pitchFamily="34" charset="0"/>
              </a:rPr>
              <a:t/>
            </a:r>
            <a:br>
              <a:rPr lang="fr-FR" b="1" dirty="0">
                <a:latin typeface="Trebuchet MS" panose="020B0603020202020204" pitchFamily="34" charset="0"/>
              </a:rPr>
            </a:br>
            <a:r>
              <a:rPr lang="fr-FR" b="1" dirty="0">
                <a:latin typeface="Trebuchet MS" panose="020B0603020202020204" pitchFamily="34" charset="0"/>
              </a:rPr>
              <a:t/>
            </a:r>
            <a:br>
              <a:rPr lang="fr-FR" b="1" dirty="0">
                <a:latin typeface="Trebuchet MS" panose="020B0603020202020204" pitchFamily="34" charset="0"/>
              </a:rPr>
            </a:br>
            <a:r>
              <a:rPr lang="fr-FR" b="1" dirty="0">
                <a:latin typeface="Trebuchet MS" panose="020B0603020202020204" pitchFamily="34" charset="0"/>
              </a:rPr>
              <a:t/>
            </a:r>
            <a:br>
              <a:rPr lang="fr-FR" b="1" dirty="0">
                <a:latin typeface="Trebuchet MS" panose="020B0603020202020204" pitchFamily="34" charset="0"/>
              </a:rPr>
            </a:br>
            <a:r>
              <a:rPr lang="fr-FR" b="1" dirty="0">
                <a:latin typeface="Trebuchet MS" panose="020B0603020202020204" pitchFamily="34" charset="0"/>
              </a:rPr>
              <a:t>3.3.3 – PROGRAMME D’ETUDES (PE)  </a:t>
            </a:r>
            <a:r>
              <a:rPr lang="fr-CA" b="1" dirty="0">
                <a:latin typeface="Trebuchet MS" panose="020B0603020202020204" pitchFamily="34" charset="0"/>
              </a:rPr>
              <a:t> </a:t>
            </a:r>
            <a:endParaRPr lang="fr-FR" b="1" dirty="0">
              <a:latin typeface="Trebuchet MS" panose="020B0603020202020204" pitchFamily="34" charset="0"/>
            </a:endParaRPr>
          </a:p>
        </p:txBody>
      </p:sp>
      <p:sp>
        <p:nvSpPr>
          <p:cNvPr id="3" name="Espace réservé du contenu 2">
            <a:extLst>
              <a:ext uri="{FF2B5EF4-FFF2-40B4-BE49-F238E27FC236}">
                <a16:creationId xmlns:a16="http://schemas.microsoft.com/office/drawing/2014/main" xmlns="" id="{9E0AD571-99D5-13BF-3A74-30DF4D838741}"/>
              </a:ext>
            </a:extLst>
          </p:cNvPr>
          <p:cNvSpPr>
            <a:spLocks noGrp="1"/>
          </p:cNvSpPr>
          <p:nvPr>
            <p:ph idx="1"/>
          </p:nvPr>
        </p:nvSpPr>
        <p:spPr>
          <a:xfrm>
            <a:off x="1113719" y="2106606"/>
            <a:ext cx="10374658" cy="3849004"/>
          </a:xfrm>
        </p:spPr>
        <p:txBody>
          <a:bodyPr>
            <a:noAutofit/>
          </a:bodyPr>
          <a:lstStyle/>
          <a:p>
            <a:pPr marL="0" indent="0">
              <a:buNone/>
            </a:pPr>
            <a:endParaRPr lang="fr-FR" sz="2000" b="1" u="sng" dirty="0">
              <a:effectLst>
                <a:outerShdw blurRad="38100" dist="38100" dir="2700000" algn="tl">
                  <a:srgbClr val="000000">
                    <a:alpha val="43137"/>
                  </a:srgbClr>
                </a:outerShdw>
              </a:effectLst>
              <a:latin typeface="Trebuchet MS" panose="020B0603020202020204" pitchFamily="34" charset="0"/>
            </a:endParaRPr>
          </a:p>
          <a:p>
            <a:endParaRPr lang="fr-FR" sz="2000" b="1" u="sng" dirty="0">
              <a:effectLst>
                <a:outerShdw blurRad="38100" dist="38100" dir="2700000" algn="tl">
                  <a:srgbClr val="000000">
                    <a:alpha val="43137"/>
                  </a:srgbClr>
                </a:outerShdw>
              </a:effectLst>
              <a:latin typeface="Trebuchet MS" panose="020B0603020202020204" pitchFamily="34" charset="0"/>
            </a:endParaRPr>
          </a:p>
          <a:p>
            <a:pPr marL="0" indent="0">
              <a:buNone/>
            </a:pPr>
            <a:endParaRPr lang="fr-FR" sz="1000" dirty="0">
              <a:latin typeface="Trebuchet MS" panose="020B0603020202020204" pitchFamily="34" charset="0"/>
            </a:endParaRPr>
          </a:p>
          <a:p>
            <a:pPr marL="0" indent="0">
              <a:buNone/>
            </a:pPr>
            <a:endParaRPr lang="fr-FR" sz="1000" dirty="0">
              <a:latin typeface="Trebuchet MS" panose="020B0603020202020204" pitchFamily="34" charset="0"/>
            </a:endParaRPr>
          </a:p>
          <a:p>
            <a:pPr marL="0" indent="0">
              <a:buNone/>
            </a:pPr>
            <a:endParaRPr lang="fr-FR" sz="2000" dirty="0">
              <a:effectLst>
                <a:outerShdw blurRad="38100" dist="38100" dir="2700000" algn="tl">
                  <a:srgbClr val="000000">
                    <a:alpha val="43137"/>
                  </a:srgbClr>
                </a:outerShdw>
              </a:effectLst>
              <a:latin typeface="Trebuchet MS" panose="020B0603020202020204" pitchFamily="34" charset="0"/>
            </a:endParaRPr>
          </a:p>
        </p:txBody>
      </p:sp>
      <p:sp>
        <p:nvSpPr>
          <p:cNvPr id="7" name="ZoneTexte 6">
            <a:extLst>
              <a:ext uri="{FF2B5EF4-FFF2-40B4-BE49-F238E27FC236}">
                <a16:creationId xmlns:a16="http://schemas.microsoft.com/office/drawing/2014/main" xmlns="" id="{E18A108D-4225-263D-4A82-C2F0DEC4A8D6}"/>
              </a:ext>
            </a:extLst>
          </p:cNvPr>
          <p:cNvSpPr txBox="1"/>
          <p:nvPr/>
        </p:nvSpPr>
        <p:spPr>
          <a:xfrm>
            <a:off x="358345" y="1763061"/>
            <a:ext cx="10583563" cy="416461"/>
          </a:xfrm>
          <a:prstGeom prst="rect">
            <a:avLst/>
          </a:prstGeom>
          <a:noFill/>
        </p:spPr>
        <p:txBody>
          <a:bodyPr wrap="square">
            <a:spAutoFit/>
          </a:bodyPr>
          <a:lstStyle/>
          <a:p>
            <a:pPr algn="ctr">
              <a:lnSpc>
                <a:spcPct val="150000"/>
              </a:lnSpc>
            </a:pPr>
            <a:endParaRPr lang="fr-FR" sz="1600" dirty="0">
              <a:latin typeface="Trebuchet MS" panose="020B0603020202020204" pitchFamily="34" charset="0"/>
            </a:endParaRPr>
          </a:p>
        </p:txBody>
      </p:sp>
      <p:sp>
        <p:nvSpPr>
          <p:cNvPr id="5" name="ZoneTexte 4">
            <a:extLst>
              <a:ext uri="{FF2B5EF4-FFF2-40B4-BE49-F238E27FC236}">
                <a16:creationId xmlns:a16="http://schemas.microsoft.com/office/drawing/2014/main" xmlns="" id="{1E27FC1A-6784-3346-F000-45521B7EA096}"/>
              </a:ext>
            </a:extLst>
          </p:cNvPr>
          <p:cNvSpPr txBox="1"/>
          <p:nvPr/>
        </p:nvSpPr>
        <p:spPr>
          <a:xfrm>
            <a:off x="358345" y="1866964"/>
            <a:ext cx="11015112" cy="4739759"/>
          </a:xfrm>
          <a:prstGeom prst="rect">
            <a:avLst/>
          </a:prstGeom>
          <a:noFill/>
        </p:spPr>
        <p:txBody>
          <a:bodyPr wrap="square">
            <a:spAutoFit/>
          </a:bodyPr>
          <a:lstStyle/>
          <a:p>
            <a:pPr marL="0" indent="0">
              <a:lnSpc>
                <a:spcPct val="150000"/>
              </a:lnSpc>
              <a:buNone/>
            </a:pPr>
            <a:r>
              <a:rPr lang="fr-FR" sz="1800" dirty="0"/>
              <a:t> </a:t>
            </a:r>
            <a:r>
              <a:rPr lang="fr-FR" sz="2000" dirty="0">
                <a:effectLst>
                  <a:outerShdw blurRad="38100" dist="38100" dir="2700000" algn="tl">
                    <a:srgbClr val="000000">
                      <a:alpha val="43137"/>
                    </a:srgbClr>
                  </a:outerShdw>
                </a:effectLst>
                <a:latin typeface="Trebuchet MS" panose="020B0603020202020204" pitchFamily="34" charset="0"/>
              </a:rPr>
              <a:t>II. OBJECTIFS OPÉRATIONNELS ET SUGGESTIONS PÉDAGOGIQUES PAR MODULE:</a:t>
            </a:r>
          </a:p>
          <a:p>
            <a:pPr marL="0" indent="0">
              <a:lnSpc>
                <a:spcPct val="150000"/>
              </a:lnSpc>
              <a:buNone/>
            </a:pPr>
            <a:r>
              <a:rPr lang="fr-FR" sz="2000" dirty="0">
                <a:effectLst>
                  <a:outerShdw blurRad="38100" dist="38100" dir="2700000" algn="tl">
                    <a:srgbClr val="000000">
                      <a:alpha val="43137"/>
                    </a:srgbClr>
                  </a:outerShdw>
                </a:effectLst>
                <a:latin typeface="Trebuchet MS" panose="020B0603020202020204" pitchFamily="34" charset="0"/>
              </a:rPr>
              <a:t>   II.2 Objectifs opérationnel de situation.</a:t>
            </a:r>
          </a:p>
          <a:p>
            <a:pPr>
              <a:lnSpc>
                <a:spcPct val="150000"/>
              </a:lnSpc>
            </a:pPr>
            <a:r>
              <a:rPr lang="fr-FR" dirty="0">
                <a:effectLst>
                  <a:outerShdw blurRad="38100" dist="38100" dir="2700000" algn="tl">
                    <a:srgbClr val="000000">
                      <a:alpha val="43137"/>
                    </a:srgbClr>
                  </a:outerShdw>
                </a:effectLst>
                <a:latin typeface="Trebuchet MS" panose="020B0603020202020204" pitchFamily="34" charset="0"/>
              </a:rPr>
              <a:t>Les objectifs opérationnels définis en fonction d’une situation (plus simplement : les objectifs de situation) apportent aux programmes de formation un élément de souplesse qui permet, notamment de mieux prendre en considération des préoccupations éducatives importantes que peuvent difficilement cerner les objectifs de comportement, telles que le développement de l’expression, de la créativité, de l’autonomie, de l’esprit d’équipe, de l’esprit d’entreprise, ou encore, l’intégration professionnelle, la communication, etc. </a:t>
            </a:r>
          </a:p>
          <a:p>
            <a:pPr>
              <a:lnSpc>
                <a:spcPct val="150000"/>
              </a:lnSpc>
            </a:pPr>
            <a:endParaRPr lang="fr-FR" sz="2000" dirty="0">
              <a:effectLst>
                <a:outerShdw blurRad="38100" dist="38100" dir="2700000" algn="tl">
                  <a:srgbClr val="000000">
                    <a:alpha val="43137"/>
                  </a:srgbClr>
                </a:outerShdw>
              </a:effectLst>
              <a:latin typeface="Trebuchet MS" panose="020B0603020202020204" pitchFamily="34" charset="0"/>
            </a:endParaRPr>
          </a:p>
          <a:p>
            <a:pPr marL="0" indent="0">
              <a:lnSpc>
                <a:spcPct val="150000"/>
              </a:lnSpc>
              <a:buNone/>
            </a:pPr>
            <a:endParaRPr lang="fr-FR" sz="2000" dirty="0">
              <a:effectLst>
                <a:outerShdw blurRad="38100" dist="38100" dir="2700000" algn="tl">
                  <a:srgbClr val="000000">
                    <a:alpha val="43137"/>
                  </a:srgbClr>
                </a:outerShdw>
              </a:effectLst>
              <a:latin typeface="Trebuchet MS" panose="020B0603020202020204" pitchFamily="34" charset="0"/>
            </a:endParaRPr>
          </a:p>
          <a:p>
            <a:endParaRPr lang="fr-FR" sz="2000" dirty="0">
              <a:effectLst>
                <a:outerShdw blurRad="38100" dist="38100" dir="2700000" algn="tl">
                  <a:srgbClr val="000000">
                    <a:alpha val="43137"/>
                  </a:srgbClr>
                </a:outerShdw>
              </a:effectLst>
              <a:latin typeface="Trebuchet MS" panose="020B0603020202020204" pitchFamily="34" charset="0"/>
            </a:endParaRPr>
          </a:p>
        </p:txBody>
      </p:sp>
    </p:spTree>
    <p:extLst>
      <p:ext uri="{BB962C8B-B14F-4D97-AF65-F5344CB8AC3E}">
        <p14:creationId xmlns:p14="http://schemas.microsoft.com/office/powerpoint/2010/main" val="3544622167"/>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xmlns="" id="{BBE450D6-1A67-CB64-3A53-BE856502880E}"/>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xmlns="" id="{B1D9B828-4A72-81FD-A518-B8B714108DA5}"/>
              </a:ext>
            </a:extLst>
          </p:cNvPr>
          <p:cNvSpPr>
            <a:spLocks noGrp="1"/>
          </p:cNvSpPr>
          <p:nvPr>
            <p:ph type="title"/>
          </p:nvPr>
        </p:nvSpPr>
        <p:spPr>
          <a:xfrm>
            <a:off x="1377780" y="533543"/>
            <a:ext cx="8958649" cy="694570"/>
          </a:xfrm>
        </p:spPr>
        <p:txBody>
          <a:bodyPr>
            <a:normAutofit fontScale="90000"/>
          </a:bodyPr>
          <a:lstStyle/>
          <a:p>
            <a:pPr algn="ctr"/>
            <a:r>
              <a:rPr lang="fr-FR" b="1" dirty="0">
                <a:latin typeface="Trebuchet MS" panose="020B0603020202020204" pitchFamily="34" charset="0"/>
              </a:rPr>
              <a:t/>
            </a:r>
            <a:br>
              <a:rPr lang="fr-FR" b="1" dirty="0">
                <a:latin typeface="Trebuchet MS" panose="020B0603020202020204" pitchFamily="34" charset="0"/>
              </a:rPr>
            </a:br>
            <a:r>
              <a:rPr lang="fr-FR" b="1" dirty="0">
                <a:latin typeface="Trebuchet MS" panose="020B0603020202020204" pitchFamily="34" charset="0"/>
              </a:rPr>
              <a:t/>
            </a:r>
            <a:br>
              <a:rPr lang="fr-FR" b="1" dirty="0">
                <a:latin typeface="Trebuchet MS" panose="020B0603020202020204" pitchFamily="34" charset="0"/>
              </a:rPr>
            </a:br>
            <a:r>
              <a:rPr lang="fr-FR" b="1" dirty="0">
                <a:latin typeface="Trebuchet MS" panose="020B0603020202020204" pitchFamily="34" charset="0"/>
              </a:rPr>
              <a:t/>
            </a:r>
            <a:br>
              <a:rPr lang="fr-FR" b="1" dirty="0">
                <a:latin typeface="Trebuchet MS" panose="020B0603020202020204" pitchFamily="34" charset="0"/>
              </a:rPr>
            </a:br>
            <a:r>
              <a:rPr lang="fr-FR" b="1" dirty="0">
                <a:latin typeface="Trebuchet MS" panose="020B0603020202020204" pitchFamily="34" charset="0"/>
              </a:rPr>
              <a:t/>
            </a:r>
            <a:br>
              <a:rPr lang="fr-FR" b="1" dirty="0">
                <a:latin typeface="Trebuchet MS" panose="020B0603020202020204" pitchFamily="34" charset="0"/>
              </a:rPr>
            </a:br>
            <a:r>
              <a:rPr lang="fr-FR" b="1" dirty="0">
                <a:latin typeface="Trebuchet MS" panose="020B0603020202020204" pitchFamily="34" charset="0"/>
              </a:rPr>
              <a:t/>
            </a:r>
            <a:br>
              <a:rPr lang="fr-FR" b="1" dirty="0">
                <a:latin typeface="Trebuchet MS" panose="020B0603020202020204" pitchFamily="34" charset="0"/>
              </a:rPr>
            </a:br>
            <a:r>
              <a:rPr lang="fr-FR" b="1" dirty="0">
                <a:latin typeface="Trebuchet MS" panose="020B0603020202020204" pitchFamily="34" charset="0"/>
              </a:rPr>
              <a:t/>
            </a:r>
            <a:br>
              <a:rPr lang="fr-FR" b="1" dirty="0">
                <a:latin typeface="Trebuchet MS" panose="020B0603020202020204" pitchFamily="34" charset="0"/>
              </a:rPr>
            </a:br>
            <a:r>
              <a:rPr lang="fr-FR" b="1" dirty="0">
                <a:latin typeface="Trebuchet MS" panose="020B0603020202020204" pitchFamily="34" charset="0"/>
              </a:rPr>
              <a:t/>
            </a:r>
            <a:br>
              <a:rPr lang="fr-FR" b="1" dirty="0">
                <a:latin typeface="Trebuchet MS" panose="020B0603020202020204" pitchFamily="34" charset="0"/>
              </a:rPr>
            </a:br>
            <a:r>
              <a:rPr lang="fr-FR" b="1" dirty="0">
                <a:latin typeface="Trebuchet MS" panose="020B0603020202020204" pitchFamily="34" charset="0"/>
              </a:rPr>
              <a:t>3.3.3 – PROGRAMME D’ETUDES (PE)  </a:t>
            </a:r>
            <a:r>
              <a:rPr lang="fr-CA" b="1" dirty="0">
                <a:latin typeface="Trebuchet MS" panose="020B0603020202020204" pitchFamily="34" charset="0"/>
              </a:rPr>
              <a:t> </a:t>
            </a:r>
            <a:endParaRPr lang="fr-FR" b="1" dirty="0">
              <a:latin typeface="Trebuchet MS" panose="020B0603020202020204" pitchFamily="34" charset="0"/>
            </a:endParaRPr>
          </a:p>
        </p:txBody>
      </p:sp>
      <p:sp>
        <p:nvSpPr>
          <p:cNvPr id="3" name="Espace réservé du contenu 2">
            <a:extLst>
              <a:ext uri="{FF2B5EF4-FFF2-40B4-BE49-F238E27FC236}">
                <a16:creationId xmlns:a16="http://schemas.microsoft.com/office/drawing/2014/main" xmlns="" id="{B575572A-CB9B-F3FD-F4D7-05B5C897DE6C}"/>
              </a:ext>
            </a:extLst>
          </p:cNvPr>
          <p:cNvSpPr>
            <a:spLocks noGrp="1"/>
          </p:cNvSpPr>
          <p:nvPr>
            <p:ph idx="1"/>
          </p:nvPr>
        </p:nvSpPr>
        <p:spPr>
          <a:xfrm>
            <a:off x="1113719" y="2106606"/>
            <a:ext cx="10374658" cy="3849004"/>
          </a:xfrm>
        </p:spPr>
        <p:txBody>
          <a:bodyPr>
            <a:noAutofit/>
          </a:bodyPr>
          <a:lstStyle/>
          <a:p>
            <a:pPr marL="0" indent="0">
              <a:buNone/>
            </a:pPr>
            <a:endParaRPr lang="fr-FR" sz="2000" b="1" u="sng" dirty="0">
              <a:effectLst>
                <a:outerShdw blurRad="38100" dist="38100" dir="2700000" algn="tl">
                  <a:srgbClr val="000000">
                    <a:alpha val="43137"/>
                  </a:srgbClr>
                </a:outerShdw>
              </a:effectLst>
              <a:latin typeface="Trebuchet MS" panose="020B0603020202020204" pitchFamily="34" charset="0"/>
            </a:endParaRPr>
          </a:p>
          <a:p>
            <a:endParaRPr lang="fr-FR" sz="2000" b="1" u="sng" dirty="0">
              <a:effectLst>
                <a:outerShdw blurRad="38100" dist="38100" dir="2700000" algn="tl">
                  <a:srgbClr val="000000">
                    <a:alpha val="43137"/>
                  </a:srgbClr>
                </a:outerShdw>
              </a:effectLst>
              <a:latin typeface="Trebuchet MS" panose="020B0603020202020204" pitchFamily="34" charset="0"/>
            </a:endParaRPr>
          </a:p>
          <a:p>
            <a:pPr marL="0" indent="0">
              <a:buNone/>
            </a:pPr>
            <a:endParaRPr lang="fr-FR" sz="1000" dirty="0">
              <a:latin typeface="Trebuchet MS" panose="020B0603020202020204" pitchFamily="34" charset="0"/>
            </a:endParaRPr>
          </a:p>
          <a:p>
            <a:pPr marL="0" indent="0">
              <a:buNone/>
            </a:pPr>
            <a:endParaRPr lang="fr-FR" sz="1000" dirty="0">
              <a:latin typeface="Trebuchet MS" panose="020B0603020202020204" pitchFamily="34" charset="0"/>
            </a:endParaRPr>
          </a:p>
          <a:p>
            <a:pPr marL="0" indent="0">
              <a:buNone/>
            </a:pPr>
            <a:endParaRPr lang="fr-FR" sz="2000" dirty="0">
              <a:effectLst>
                <a:outerShdw blurRad="38100" dist="38100" dir="2700000" algn="tl">
                  <a:srgbClr val="000000">
                    <a:alpha val="43137"/>
                  </a:srgbClr>
                </a:outerShdw>
              </a:effectLst>
              <a:latin typeface="Trebuchet MS" panose="020B0603020202020204" pitchFamily="34" charset="0"/>
            </a:endParaRPr>
          </a:p>
        </p:txBody>
      </p:sp>
      <p:sp>
        <p:nvSpPr>
          <p:cNvPr id="7" name="ZoneTexte 6">
            <a:extLst>
              <a:ext uri="{FF2B5EF4-FFF2-40B4-BE49-F238E27FC236}">
                <a16:creationId xmlns:a16="http://schemas.microsoft.com/office/drawing/2014/main" xmlns="" id="{E8429D70-B819-08CD-98CC-BDA039D58D9E}"/>
              </a:ext>
            </a:extLst>
          </p:cNvPr>
          <p:cNvSpPr txBox="1"/>
          <p:nvPr/>
        </p:nvSpPr>
        <p:spPr>
          <a:xfrm>
            <a:off x="358345" y="1763061"/>
            <a:ext cx="10583563" cy="416461"/>
          </a:xfrm>
          <a:prstGeom prst="rect">
            <a:avLst/>
          </a:prstGeom>
          <a:noFill/>
        </p:spPr>
        <p:txBody>
          <a:bodyPr wrap="square">
            <a:spAutoFit/>
          </a:bodyPr>
          <a:lstStyle/>
          <a:p>
            <a:pPr algn="ctr">
              <a:lnSpc>
                <a:spcPct val="150000"/>
              </a:lnSpc>
            </a:pPr>
            <a:endParaRPr lang="fr-FR" sz="1600" dirty="0">
              <a:latin typeface="Trebuchet MS" panose="020B0603020202020204" pitchFamily="34" charset="0"/>
            </a:endParaRPr>
          </a:p>
        </p:txBody>
      </p:sp>
      <p:sp>
        <p:nvSpPr>
          <p:cNvPr id="5" name="ZoneTexte 4">
            <a:extLst>
              <a:ext uri="{FF2B5EF4-FFF2-40B4-BE49-F238E27FC236}">
                <a16:creationId xmlns:a16="http://schemas.microsoft.com/office/drawing/2014/main" xmlns="" id="{C0A0F04F-F31D-3C8E-4FB8-3EA9DA214C3D}"/>
              </a:ext>
            </a:extLst>
          </p:cNvPr>
          <p:cNvSpPr txBox="1"/>
          <p:nvPr/>
        </p:nvSpPr>
        <p:spPr>
          <a:xfrm>
            <a:off x="592791" y="1865596"/>
            <a:ext cx="11104981" cy="4827412"/>
          </a:xfrm>
          <a:prstGeom prst="rect">
            <a:avLst/>
          </a:prstGeom>
          <a:noFill/>
        </p:spPr>
        <p:txBody>
          <a:bodyPr wrap="square">
            <a:spAutoFit/>
          </a:bodyPr>
          <a:lstStyle/>
          <a:p>
            <a:pPr marL="0" indent="0">
              <a:buNone/>
            </a:pPr>
            <a:r>
              <a:rPr lang="fr-FR" sz="1800" dirty="0"/>
              <a:t> </a:t>
            </a:r>
            <a:r>
              <a:rPr lang="fr-FR" sz="2000" dirty="0">
                <a:effectLst>
                  <a:outerShdw blurRad="38100" dist="38100" dir="2700000" algn="tl">
                    <a:srgbClr val="000000">
                      <a:alpha val="43137"/>
                    </a:srgbClr>
                  </a:outerShdw>
                </a:effectLst>
                <a:latin typeface="Trebuchet MS" panose="020B0603020202020204" pitchFamily="34" charset="0"/>
              </a:rPr>
              <a:t>II. OBJECTIFS OPÉRATIONNELS ET SUGGESTIONS PÉDAGOGIQUES PAR MODULE:</a:t>
            </a:r>
          </a:p>
          <a:p>
            <a:pPr marL="0" indent="0">
              <a:buNone/>
            </a:pPr>
            <a:r>
              <a:rPr lang="fr-FR" sz="2000" dirty="0">
                <a:effectLst>
                  <a:outerShdw blurRad="38100" dist="38100" dir="2700000" algn="tl">
                    <a:srgbClr val="000000">
                      <a:alpha val="43137"/>
                    </a:srgbClr>
                  </a:outerShdw>
                </a:effectLst>
                <a:latin typeface="Trebuchet MS" panose="020B0603020202020204" pitchFamily="34" charset="0"/>
              </a:rPr>
              <a:t>   II.2 Objectifs opérationnel de situation.(suite)</a:t>
            </a:r>
          </a:p>
          <a:p>
            <a:endParaRPr lang="fr-FR" sz="100" dirty="0">
              <a:effectLst>
                <a:outerShdw blurRad="38100" dist="38100" dir="2700000" algn="tl">
                  <a:srgbClr val="000000">
                    <a:alpha val="43137"/>
                  </a:srgbClr>
                </a:outerShdw>
              </a:effectLst>
              <a:latin typeface="Trebuchet MS" panose="020B0603020202020204" pitchFamily="34" charset="0"/>
            </a:endParaRPr>
          </a:p>
          <a:p>
            <a:pPr>
              <a:lnSpc>
                <a:spcPct val="150000"/>
              </a:lnSpc>
            </a:pPr>
            <a:r>
              <a:rPr lang="fr-FR" dirty="0">
                <a:effectLst>
                  <a:outerShdw blurRad="38100" dist="38100" dir="2700000" algn="tl">
                    <a:srgbClr val="000000">
                      <a:alpha val="43137"/>
                    </a:srgbClr>
                  </a:outerShdw>
                </a:effectLst>
                <a:latin typeface="Trebuchet MS" panose="020B0603020202020204" pitchFamily="34" charset="0"/>
              </a:rPr>
              <a:t>Les objectifs de situation favorisent particulièrement l’acquisition de compétences présentant une</a:t>
            </a:r>
          </a:p>
          <a:p>
            <a:pPr>
              <a:lnSpc>
                <a:spcPct val="150000"/>
              </a:lnSpc>
            </a:pPr>
            <a:r>
              <a:rPr lang="fr-FR" dirty="0">
                <a:effectLst>
                  <a:outerShdw blurRad="38100" dist="38100" dir="2700000" algn="tl">
                    <a:srgbClr val="000000">
                      <a:alpha val="43137"/>
                    </a:srgbClr>
                  </a:outerShdw>
                </a:effectLst>
                <a:latin typeface="Trebuchet MS" panose="020B0603020202020204" pitchFamily="34" charset="0"/>
              </a:rPr>
              <a:t>forte composante socioaffective et contribuent davantage au développement personnel des individus inscrits dans les programmes de formation professionnelle en permettant de mieux prendre en considération des dimensions profondes de leur personnalité, telles les valeurs et les attitudes, qui débordent le cadre de comportements bien circonscrits, faciles à prévoir et à observer. De plus, les objectifs de situation permettent au stagiaire de résoudre des problèmes d’ordre pratique pour lesquels les résultats sont difficiles à normaliser. Par exemple, dans le contexte de l’acquisition d’une compétence en communication au travail, il est généralement impossible, compte tenu des différences individuelles, de s’assurer que toutes les personnes pourront arriver à des résultats identiques au terme des apprentissages.  </a:t>
            </a:r>
          </a:p>
        </p:txBody>
      </p:sp>
    </p:spTree>
    <p:extLst>
      <p:ext uri="{BB962C8B-B14F-4D97-AF65-F5344CB8AC3E}">
        <p14:creationId xmlns:p14="http://schemas.microsoft.com/office/powerpoint/2010/main" val="3881937861"/>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xmlns="" id="{EEF1D94B-3560-1F4C-AFE8-8C69C188EABE}"/>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xmlns="" id="{86604239-6C91-FCC5-AE2D-45F34F328DE6}"/>
              </a:ext>
            </a:extLst>
          </p:cNvPr>
          <p:cNvSpPr>
            <a:spLocks noGrp="1"/>
          </p:cNvSpPr>
          <p:nvPr>
            <p:ph type="title"/>
          </p:nvPr>
        </p:nvSpPr>
        <p:spPr>
          <a:xfrm>
            <a:off x="1377780" y="533543"/>
            <a:ext cx="8958649" cy="694570"/>
          </a:xfrm>
        </p:spPr>
        <p:txBody>
          <a:bodyPr>
            <a:normAutofit fontScale="90000"/>
          </a:bodyPr>
          <a:lstStyle/>
          <a:p>
            <a:pPr algn="ctr"/>
            <a:r>
              <a:rPr lang="fr-FR" b="1" dirty="0">
                <a:latin typeface="Trebuchet MS" panose="020B0603020202020204" pitchFamily="34" charset="0"/>
              </a:rPr>
              <a:t/>
            </a:r>
            <a:br>
              <a:rPr lang="fr-FR" b="1" dirty="0">
                <a:latin typeface="Trebuchet MS" panose="020B0603020202020204" pitchFamily="34" charset="0"/>
              </a:rPr>
            </a:br>
            <a:r>
              <a:rPr lang="fr-FR" b="1" dirty="0">
                <a:latin typeface="Trebuchet MS" panose="020B0603020202020204" pitchFamily="34" charset="0"/>
              </a:rPr>
              <a:t/>
            </a:r>
            <a:br>
              <a:rPr lang="fr-FR" b="1" dirty="0">
                <a:latin typeface="Trebuchet MS" panose="020B0603020202020204" pitchFamily="34" charset="0"/>
              </a:rPr>
            </a:br>
            <a:r>
              <a:rPr lang="fr-FR" b="1" dirty="0">
                <a:latin typeface="Trebuchet MS" panose="020B0603020202020204" pitchFamily="34" charset="0"/>
              </a:rPr>
              <a:t/>
            </a:r>
            <a:br>
              <a:rPr lang="fr-FR" b="1" dirty="0">
                <a:latin typeface="Trebuchet MS" panose="020B0603020202020204" pitchFamily="34" charset="0"/>
              </a:rPr>
            </a:br>
            <a:r>
              <a:rPr lang="fr-FR" b="1" dirty="0">
                <a:latin typeface="Trebuchet MS" panose="020B0603020202020204" pitchFamily="34" charset="0"/>
              </a:rPr>
              <a:t/>
            </a:r>
            <a:br>
              <a:rPr lang="fr-FR" b="1" dirty="0">
                <a:latin typeface="Trebuchet MS" panose="020B0603020202020204" pitchFamily="34" charset="0"/>
              </a:rPr>
            </a:br>
            <a:r>
              <a:rPr lang="fr-FR" b="1" dirty="0">
                <a:latin typeface="Trebuchet MS" panose="020B0603020202020204" pitchFamily="34" charset="0"/>
              </a:rPr>
              <a:t/>
            </a:r>
            <a:br>
              <a:rPr lang="fr-FR" b="1" dirty="0">
                <a:latin typeface="Trebuchet MS" panose="020B0603020202020204" pitchFamily="34" charset="0"/>
              </a:rPr>
            </a:br>
            <a:r>
              <a:rPr lang="fr-FR" b="1" dirty="0">
                <a:latin typeface="Trebuchet MS" panose="020B0603020202020204" pitchFamily="34" charset="0"/>
              </a:rPr>
              <a:t/>
            </a:r>
            <a:br>
              <a:rPr lang="fr-FR" b="1" dirty="0">
                <a:latin typeface="Trebuchet MS" panose="020B0603020202020204" pitchFamily="34" charset="0"/>
              </a:rPr>
            </a:br>
            <a:r>
              <a:rPr lang="fr-FR" b="1" dirty="0">
                <a:latin typeface="Trebuchet MS" panose="020B0603020202020204" pitchFamily="34" charset="0"/>
              </a:rPr>
              <a:t/>
            </a:r>
            <a:br>
              <a:rPr lang="fr-FR" b="1" dirty="0">
                <a:latin typeface="Trebuchet MS" panose="020B0603020202020204" pitchFamily="34" charset="0"/>
              </a:rPr>
            </a:br>
            <a:r>
              <a:rPr lang="fr-FR" b="1" dirty="0">
                <a:latin typeface="Trebuchet MS" panose="020B0603020202020204" pitchFamily="34" charset="0"/>
              </a:rPr>
              <a:t>3.3.3 – PROGRAMME D’ETUDES (PE)  </a:t>
            </a:r>
            <a:r>
              <a:rPr lang="fr-CA" b="1" dirty="0">
                <a:latin typeface="Trebuchet MS" panose="020B0603020202020204" pitchFamily="34" charset="0"/>
              </a:rPr>
              <a:t> </a:t>
            </a:r>
            <a:endParaRPr lang="fr-FR" b="1" dirty="0">
              <a:latin typeface="Trebuchet MS" panose="020B0603020202020204" pitchFamily="34" charset="0"/>
            </a:endParaRPr>
          </a:p>
        </p:txBody>
      </p:sp>
      <p:sp>
        <p:nvSpPr>
          <p:cNvPr id="3" name="Espace réservé du contenu 2">
            <a:extLst>
              <a:ext uri="{FF2B5EF4-FFF2-40B4-BE49-F238E27FC236}">
                <a16:creationId xmlns:a16="http://schemas.microsoft.com/office/drawing/2014/main" xmlns="" id="{016A1A8B-DC39-6FB1-8D9F-7EAB25FC0E99}"/>
              </a:ext>
            </a:extLst>
          </p:cNvPr>
          <p:cNvSpPr>
            <a:spLocks noGrp="1"/>
          </p:cNvSpPr>
          <p:nvPr>
            <p:ph idx="1"/>
          </p:nvPr>
        </p:nvSpPr>
        <p:spPr>
          <a:xfrm>
            <a:off x="1113719" y="2106606"/>
            <a:ext cx="10374658" cy="3849004"/>
          </a:xfrm>
        </p:spPr>
        <p:txBody>
          <a:bodyPr>
            <a:noAutofit/>
          </a:bodyPr>
          <a:lstStyle/>
          <a:p>
            <a:pPr marL="0" indent="0">
              <a:buNone/>
            </a:pPr>
            <a:endParaRPr lang="fr-FR" sz="2000" b="1" u="sng" dirty="0">
              <a:effectLst>
                <a:outerShdw blurRad="38100" dist="38100" dir="2700000" algn="tl">
                  <a:srgbClr val="000000">
                    <a:alpha val="43137"/>
                  </a:srgbClr>
                </a:outerShdw>
              </a:effectLst>
              <a:latin typeface="Trebuchet MS" panose="020B0603020202020204" pitchFamily="34" charset="0"/>
            </a:endParaRPr>
          </a:p>
          <a:p>
            <a:endParaRPr lang="fr-FR" sz="2000" b="1" u="sng" dirty="0">
              <a:effectLst>
                <a:outerShdw blurRad="38100" dist="38100" dir="2700000" algn="tl">
                  <a:srgbClr val="000000">
                    <a:alpha val="43137"/>
                  </a:srgbClr>
                </a:outerShdw>
              </a:effectLst>
              <a:latin typeface="Trebuchet MS" panose="020B0603020202020204" pitchFamily="34" charset="0"/>
            </a:endParaRPr>
          </a:p>
          <a:p>
            <a:pPr marL="0" indent="0">
              <a:buNone/>
            </a:pPr>
            <a:endParaRPr lang="fr-FR" sz="1000" dirty="0">
              <a:latin typeface="Trebuchet MS" panose="020B0603020202020204" pitchFamily="34" charset="0"/>
            </a:endParaRPr>
          </a:p>
          <a:p>
            <a:pPr marL="0" indent="0">
              <a:buNone/>
            </a:pPr>
            <a:endParaRPr lang="fr-FR" sz="1000" dirty="0">
              <a:latin typeface="Trebuchet MS" panose="020B0603020202020204" pitchFamily="34" charset="0"/>
            </a:endParaRPr>
          </a:p>
          <a:p>
            <a:pPr marL="0" indent="0">
              <a:buNone/>
            </a:pPr>
            <a:endParaRPr lang="fr-FR" sz="2000" dirty="0">
              <a:effectLst>
                <a:outerShdw blurRad="38100" dist="38100" dir="2700000" algn="tl">
                  <a:srgbClr val="000000">
                    <a:alpha val="43137"/>
                  </a:srgbClr>
                </a:outerShdw>
              </a:effectLst>
              <a:latin typeface="Trebuchet MS" panose="020B0603020202020204" pitchFamily="34" charset="0"/>
            </a:endParaRPr>
          </a:p>
        </p:txBody>
      </p:sp>
      <p:sp>
        <p:nvSpPr>
          <p:cNvPr id="7" name="ZoneTexte 6">
            <a:extLst>
              <a:ext uri="{FF2B5EF4-FFF2-40B4-BE49-F238E27FC236}">
                <a16:creationId xmlns:a16="http://schemas.microsoft.com/office/drawing/2014/main" xmlns="" id="{57156490-8B39-8237-8CE3-8C7C69CDCDEE}"/>
              </a:ext>
            </a:extLst>
          </p:cNvPr>
          <p:cNvSpPr txBox="1"/>
          <p:nvPr/>
        </p:nvSpPr>
        <p:spPr>
          <a:xfrm>
            <a:off x="358345" y="1763061"/>
            <a:ext cx="10583563" cy="416461"/>
          </a:xfrm>
          <a:prstGeom prst="rect">
            <a:avLst/>
          </a:prstGeom>
          <a:noFill/>
        </p:spPr>
        <p:txBody>
          <a:bodyPr wrap="square">
            <a:spAutoFit/>
          </a:bodyPr>
          <a:lstStyle/>
          <a:p>
            <a:pPr algn="ctr">
              <a:lnSpc>
                <a:spcPct val="150000"/>
              </a:lnSpc>
            </a:pPr>
            <a:endParaRPr lang="fr-FR" sz="1600" dirty="0">
              <a:latin typeface="Trebuchet MS" panose="020B0603020202020204" pitchFamily="34" charset="0"/>
            </a:endParaRPr>
          </a:p>
        </p:txBody>
      </p:sp>
      <p:sp>
        <p:nvSpPr>
          <p:cNvPr id="5" name="ZoneTexte 4">
            <a:extLst>
              <a:ext uri="{FF2B5EF4-FFF2-40B4-BE49-F238E27FC236}">
                <a16:creationId xmlns:a16="http://schemas.microsoft.com/office/drawing/2014/main" xmlns="" id="{24ABEFE2-6A4F-4292-4202-635A64D988AC}"/>
              </a:ext>
            </a:extLst>
          </p:cNvPr>
          <p:cNvSpPr txBox="1"/>
          <p:nvPr/>
        </p:nvSpPr>
        <p:spPr>
          <a:xfrm>
            <a:off x="358345" y="1933559"/>
            <a:ext cx="10267966" cy="4401205"/>
          </a:xfrm>
          <a:prstGeom prst="rect">
            <a:avLst/>
          </a:prstGeom>
          <a:noFill/>
        </p:spPr>
        <p:txBody>
          <a:bodyPr wrap="square">
            <a:spAutoFit/>
          </a:bodyPr>
          <a:lstStyle/>
          <a:p>
            <a:pPr marL="0" indent="0">
              <a:buNone/>
            </a:pPr>
            <a:r>
              <a:rPr lang="fr-FR" sz="1800" dirty="0"/>
              <a:t> </a:t>
            </a:r>
            <a:r>
              <a:rPr lang="fr-FR" sz="2000" dirty="0">
                <a:effectLst>
                  <a:outerShdw blurRad="38100" dist="38100" dir="2700000" algn="tl">
                    <a:srgbClr val="000000">
                      <a:alpha val="43137"/>
                    </a:srgbClr>
                  </a:outerShdw>
                </a:effectLst>
                <a:latin typeface="Trebuchet MS" panose="020B0603020202020204" pitchFamily="34" charset="0"/>
              </a:rPr>
              <a:t>II. OBJECTIFS OPÉRATIONNELS ET SUGGESTIONS PÉDAGOGIQUES PAR MODULE:</a:t>
            </a:r>
          </a:p>
          <a:p>
            <a:pPr marL="0" indent="0">
              <a:buNone/>
            </a:pPr>
            <a:r>
              <a:rPr lang="fr-FR" sz="2000" dirty="0">
                <a:effectLst>
                  <a:outerShdw blurRad="38100" dist="38100" dir="2700000" algn="tl">
                    <a:srgbClr val="000000">
                      <a:alpha val="43137"/>
                    </a:srgbClr>
                  </a:outerShdw>
                </a:effectLst>
                <a:latin typeface="Trebuchet MS" panose="020B0603020202020204" pitchFamily="34" charset="0"/>
              </a:rPr>
              <a:t>   </a:t>
            </a:r>
            <a:r>
              <a:rPr lang="fr-FR" sz="1600" dirty="0">
                <a:effectLst>
                  <a:outerShdw blurRad="38100" dist="38100" dir="2700000" algn="tl">
                    <a:srgbClr val="000000">
                      <a:alpha val="43137"/>
                    </a:srgbClr>
                  </a:outerShdw>
                </a:effectLst>
                <a:latin typeface="Trebuchet MS" panose="020B0603020202020204" pitchFamily="34" charset="0"/>
              </a:rPr>
              <a:t>II.2 Objectifs opérationnel de situation.</a:t>
            </a:r>
          </a:p>
          <a:p>
            <a:pPr marL="342900" indent="-342900">
              <a:lnSpc>
                <a:spcPct val="150000"/>
              </a:lnSpc>
              <a:buFont typeface="Wingdings" panose="05000000000000000000" pitchFamily="2" charset="2"/>
              <a:buChar char="q"/>
            </a:pPr>
            <a:r>
              <a:rPr lang="fr-CA" sz="1600" b="1" i="1" dirty="0">
                <a:effectLst>
                  <a:outerShdw blurRad="38100" dist="38100" dir="2700000" algn="tl">
                    <a:srgbClr val="000000">
                      <a:alpha val="43137"/>
                    </a:srgbClr>
                  </a:outerShdw>
                </a:effectLst>
              </a:rPr>
              <a:t> </a:t>
            </a:r>
            <a:r>
              <a:rPr lang="fr-CA" sz="1600" u="sng" dirty="0">
                <a:effectLst>
                  <a:outerShdw blurRad="38100" dist="38100" dir="2700000" algn="tl">
                    <a:srgbClr val="000000">
                      <a:alpha val="43137"/>
                    </a:srgbClr>
                  </a:outerShdw>
                </a:effectLst>
                <a:latin typeface="Trebuchet MS" panose="020B0603020202020204" pitchFamily="34" charset="0"/>
              </a:rPr>
              <a:t>Composantes</a:t>
            </a:r>
            <a:r>
              <a:rPr lang="fr-CA" sz="1600" dirty="0">
                <a:effectLst>
                  <a:outerShdw blurRad="38100" dist="38100" dir="2700000" algn="tl">
                    <a:srgbClr val="000000">
                      <a:alpha val="43137"/>
                    </a:srgbClr>
                  </a:outerShdw>
                </a:effectLst>
                <a:latin typeface="Trebuchet MS" panose="020B0603020202020204" pitchFamily="34" charset="0"/>
              </a:rPr>
              <a:t>:</a:t>
            </a:r>
          </a:p>
          <a:p>
            <a:pPr marL="285750" indent="-285750">
              <a:lnSpc>
                <a:spcPct val="150000"/>
              </a:lnSpc>
              <a:buFont typeface="Wingdings" panose="05000000000000000000" pitchFamily="2" charset="2"/>
              <a:buChar char="Ø"/>
            </a:pPr>
            <a:r>
              <a:rPr lang="fr-CA" sz="1600" dirty="0">
                <a:effectLst>
                  <a:outerShdw blurRad="38100" dist="38100" dir="2700000" algn="tl">
                    <a:srgbClr val="000000">
                      <a:alpha val="43137"/>
                    </a:srgbClr>
                  </a:outerShdw>
                </a:effectLst>
                <a:latin typeface="Trebuchet MS" panose="020B0603020202020204" pitchFamily="34" charset="0"/>
              </a:rPr>
              <a:t> 1. Libellé de la compétence</a:t>
            </a:r>
          </a:p>
          <a:p>
            <a:pPr marL="285750" indent="-285750">
              <a:lnSpc>
                <a:spcPct val="150000"/>
              </a:lnSpc>
              <a:buFont typeface="Wingdings" panose="05000000000000000000" pitchFamily="2" charset="2"/>
              <a:buChar char="Ø"/>
            </a:pPr>
            <a:r>
              <a:rPr lang="fr-CA" sz="1600" dirty="0">
                <a:effectLst>
                  <a:outerShdw blurRad="38100" dist="38100" dir="2700000" algn="tl">
                    <a:srgbClr val="000000">
                      <a:alpha val="43137"/>
                    </a:srgbClr>
                  </a:outerShdw>
                </a:effectLst>
                <a:latin typeface="Trebuchet MS" panose="020B0603020202020204" pitchFamily="34" charset="0"/>
              </a:rPr>
              <a:t> 2. Précisions sur l’intention poursuivie</a:t>
            </a:r>
          </a:p>
          <a:p>
            <a:pPr marL="285750" indent="-285750">
              <a:lnSpc>
                <a:spcPct val="150000"/>
              </a:lnSpc>
              <a:buFont typeface="Wingdings" panose="05000000000000000000" pitchFamily="2" charset="2"/>
              <a:buChar char="Ø"/>
            </a:pPr>
            <a:r>
              <a:rPr lang="fr-CA" sz="1600" dirty="0">
                <a:effectLst>
                  <a:outerShdw blurRad="38100" dist="38100" dir="2700000" algn="tl">
                    <a:srgbClr val="000000">
                      <a:alpha val="43137"/>
                    </a:srgbClr>
                  </a:outerShdw>
                </a:effectLst>
                <a:latin typeface="Trebuchet MS" panose="020B0603020202020204" pitchFamily="34" charset="0"/>
              </a:rPr>
              <a:t> 3. Plan de mise en situation :</a:t>
            </a:r>
          </a:p>
          <a:p>
            <a:r>
              <a:rPr lang="fr-CA" sz="1600" dirty="0">
                <a:effectLst>
                  <a:outerShdw blurRad="38100" dist="38100" dir="2700000" algn="tl">
                    <a:srgbClr val="000000">
                      <a:alpha val="43137"/>
                    </a:srgbClr>
                  </a:outerShdw>
                </a:effectLst>
                <a:latin typeface="Trebuchet MS" panose="020B0603020202020204" pitchFamily="34" charset="0"/>
              </a:rPr>
              <a:t>  </a:t>
            </a:r>
            <a:r>
              <a:rPr lang="fr-CA" sz="1600" u="sng" dirty="0">
                <a:effectLst>
                  <a:outerShdw blurRad="38100" dist="38100" dir="2700000" algn="tl">
                    <a:srgbClr val="000000">
                      <a:alpha val="43137"/>
                    </a:srgbClr>
                  </a:outerShdw>
                </a:effectLst>
                <a:latin typeface="Trebuchet MS" panose="020B0603020202020204" pitchFamily="34" charset="0"/>
              </a:rPr>
              <a:t>A. </a:t>
            </a:r>
            <a:r>
              <a:rPr lang="fr-CA" sz="1600" i="1" u="sng" dirty="0">
                <a:effectLst>
                  <a:outerShdw blurRad="38100" dist="38100" dir="2700000" algn="tl">
                    <a:srgbClr val="000000">
                      <a:alpha val="43137"/>
                    </a:srgbClr>
                  </a:outerShdw>
                </a:effectLst>
                <a:latin typeface="Trebuchet MS" panose="020B0603020202020204" pitchFamily="34" charset="0"/>
              </a:rPr>
              <a:t>Phase d’information: </a:t>
            </a:r>
            <a:r>
              <a:rPr lang="fr-FR" sz="1600" dirty="0">
                <a:effectLst>
                  <a:outerShdw blurRad="38100" dist="38100" dir="2700000" algn="tl">
                    <a:srgbClr val="000000">
                      <a:alpha val="43137"/>
                    </a:srgbClr>
                  </a:outerShdw>
                </a:effectLst>
                <a:latin typeface="Trebuchet MS" panose="020B0603020202020204" pitchFamily="34" charset="0"/>
              </a:rPr>
              <a:t>décrire des activités d’apprentissage qui seront proposées</a:t>
            </a:r>
          </a:p>
          <a:p>
            <a:r>
              <a:rPr lang="fr-FR" sz="1600" dirty="0">
                <a:effectLst>
                  <a:outerShdw blurRad="38100" dist="38100" dir="2700000" algn="tl">
                    <a:srgbClr val="000000">
                      <a:alpha val="43137"/>
                    </a:srgbClr>
                  </a:outerShdw>
                </a:effectLst>
                <a:latin typeface="Trebuchet MS" panose="020B0603020202020204" pitchFamily="34" charset="0"/>
              </a:rPr>
              <a:t>  au stagiaire dans le but de lui permettre de s’informer sur divers thèmes relatifs à la compétence visée.</a:t>
            </a:r>
            <a:endParaRPr lang="fr-CA" sz="1600" dirty="0">
              <a:effectLst>
                <a:outerShdw blurRad="38100" dist="38100" dir="2700000" algn="tl">
                  <a:srgbClr val="000000">
                    <a:alpha val="43137"/>
                  </a:srgbClr>
                </a:outerShdw>
              </a:effectLst>
              <a:latin typeface="Trebuchet MS" panose="020B0603020202020204" pitchFamily="34" charset="0"/>
            </a:endParaRPr>
          </a:p>
          <a:p>
            <a:r>
              <a:rPr lang="fr-CA" sz="1600" dirty="0">
                <a:effectLst>
                  <a:outerShdw blurRad="38100" dist="38100" dir="2700000" algn="tl">
                    <a:srgbClr val="000000">
                      <a:alpha val="43137"/>
                    </a:srgbClr>
                  </a:outerShdw>
                </a:effectLst>
                <a:latin typeface="Trebuchet MS" panose="020B0603020202020204" pitchFamily="34" charset="0"/>
              </a:rPr>
              <a:t>  </a:t>
            </a:r>
            <a:r>
              <a:rPr lang="fr-CA" sz="1600" u="sng" dirty="0">
                <a:effectLst>
                  <a:outerShdw blurRad="38100" dist="38100" dir="2700000" algn="tl">
                    <a:srgbClr val="000000">
                      <a:alpha val="43137"/>
                    </a:srgbClr>
                  </a:outerShdw>
                </a:effectLst>
                <a:latin typeface="Trebuchet MS" panose="020B0603020202020204" pitchFamily="34" charset="0"/>
              </a:rPr>
              <a:t>B. </a:t>
            </a:r>
            <a:r>
              <a:rPr lang="fr-CA" sz="1600" i="1" u="sng" dirty="0">
                <a:effectLst>
                  <a:outerShdw blurRad="38100" dist="38100" dir="2700000" algn="tl">
                    <a:srgbClr val="000000">
                      <a:alpha val="43137"/>
                    </a:srgbClr>
                  </a:outerShdw>
                </a:effectLst>
                <a:latin typeface="Trebuchet MS" panose="020B0603020202020204" pitchFamily="34" charset="0"/>
              </a:rPr>
              <a:t>Phase de réalisation: </a:t>
            </a:r>
            <a:r>
              <a:rPr lang="fr-FR" sz="1600" dirty="0">
                <a:effectLst>
                  <a:outerShdw blurRad="38100" dist="38100" dir="2700000" algn="tl">
                    <a:srgbClr val="000000">
                      <a:alpha val="43137"/>
                    </a:srgbClr>
                  </a:outerShdw>
                </a:effectLst>
                <a:latin typeface="Trebuchet MS" panose="020B0603020202020204" pitchFamily="34" charset="0"/>
              </a:rPr>
              <a:t>décrire des activités d’apprentissage permettant au stagiaire de s’engager dans  </a:t>
            </a:r>
          </a:p>
          <a:p>
            <a:r>
              <a:rPr lang="fr-FR" sz="1600" dirty="0">
                <a:effectLst>
                  <a:outerShdw blurRad="38100" dist="38100" dir="2700000" algn="tl">
                    <a:srgbClr val="000000">
                      <a:alpha val="43137"/>
                    </a:srgbClr>
                  </a:outerShdw>
                </a:effectLst>
                <a:latin typeface="Trebuchet MS" panose="020B0603020202020204" pitchFamily="34" charset="0"/>
              </a:rPr>
              <a:t>  sa démarche d’apprentissage, d’approfondir ou d’expérimenter certains aspects abordés lors de la </a:t>
            </a:r>
          </a:p>
          <a:p>
            <a:r>
              <a:rPr lang="fr-FR" sz="1600" dirty="0">
                <a:effectLst>
                  <a:outerShdw blurRad="38100" dist="38100" dir="2700000" algn="tl">
                    <a:srgbClr val="000000">
                      <a:alpha val="43137"/>
                    </a:srgbClr>
                  </a:outerShdw>
                </a:effectLst>
                <a:latin typeface="Trebuchet MS" panose="020B0603020202020204" pitchFamily="34" charset="0"/>
              </a:rPr>
              <a:t>  phase précédente.</a:t>
            </a:r>
            <a:endParaRPr lang="fr-CA" sz="1600" dirty="0">
              <a:effectLst>
                <a:outerShdw blurRad="38100" dist="38100" dir="2700000" algn="tl">
                  <a:srgbClr val="000000">
                    <a:alpha val="43137"/>
                  </a:srgbClr>
                </a:outerShdw>
              </a:effectLst>
              <a:latin typeface="Trebuchet MS" panose="020B0603020202020204" pitchFamily="34" charset="0"/>
            </a:endParaRPr>
          </a:p>
          <a:p>
            <a:r>
              <a:rPr lang="fr-CA" sz="1600" dirty="0">
                <a:effectLst>
                  <a:outerShdw blurRad="38100" dist="38100" dir="2700000" algn="tl">
                    <a:srgbClr val="000000">
                      <a:alpha val="43137"/>
                    </a:srgbClr>
                  </a:outerShdw>
                </a:effectLst>
                <a:latin typeface="Trebuchet MS" panose="020B0603020202020204" pitchFamily="34" charset="0"/>
              </a:rPr>
              <a:t>  </a:t>
            </a:r>
            <a:r>
              <a:rPr lang="fr-CA" sz="1600" u="sng" dirty="0">
                <a:effectLst>
                  <a:outerShdw blurRad="38100" dist="38100" dir="2700000" algn="tl">
                    <a:srgbClr val="000000">
                      <a:alpha val="43137"/>
                    </a:srgbClr>
                  </a:outerShdw>
                </a:effectLst>
                <a:latin typeface="Trebuchet MS" panose="020B0603020202020204" pitchFamily="34" charset="0"/>
              </a:rPr>
              <a:t>C. </a:t>
            </a:r>
            <a:r>
              <a:rPr lang="fr-CA" sz="1600" i="1" u="sng" dirty="0">
                <a:effectLst>
                  <a:outerShdw blurRad="38100" dist="38100" dir="2700000" algn="tl">
                    <a:srgbClr val="000000">
                      <a:alpha val="43137"/>
                    </a:srgbClr>
                  </a:outerShdw>
                </a:effectLst>
                <a:latin typeface="Trebuchet MS" panose="020B0603020202020204" pitchFamily="34" charset="0"/>
              </a:rPr>
              <a:t>Phase de synthèse</a:t>
            </a:r>
            <a:r>
              <a:rPr lang="fr-CA" sz="1600" i="1" dirty="0">
                <a:effectLst>
                  <a:outerShdw blurRad="38100" dist="38100" dir="2700000" algn="tl">
                    <a:srgbClr val="000000">
                      <a:alpha val="43137"/>
                    </a:srgbClr>
                  </a:outerShdw>
                </a:effectLst>
                <a:latin typeface="Trebuchet MS" panose="020B0603020202020204" pitchFamily="34" charset="0"/>
              </a:rPr>
              <a:t>: P</a:t>
            </a:r>
            <a:r>
              <a:rPr lang="fr-FR" sz="1600" dirty="0" err="1">
                <a:effectLst>
                  <a:outerShdw blurRad="38100" dist="38100" dir="2700000" algn="tl">
                    <a:srgbClr val="000000">
                      <a:alpha val="43137"/>
                    </a:srgbClr>
                  </a:outerShdw>
                </a:effectLst>
                <a:latin typeface="Trebuchet MS" panose="020B0603020202020204" pitchFamily="34" charset="0"/>
              </a:rPr>
              <a:t>roposer</a:t>
            </a:r>
            <a:r>
              <a:rPr lang="fr-FR" sz="1600" dirty="0">
                <a:effectLst>
                  <a:outerShdw blurRad="38100" dist="38100" dir="2700000" algn="tl">
                    <a:srgbClr val="000000">
                      <a:alpha val="43137"/>
                    </a:srgbClr>
                  </a:outerShdw>
                </a:effectLst>
                <a:latin typeface="Trebuchet MS" panose="020B0603020202020204" pitchFamily="34" charset="0"/>
              </a:rPr>
              <a:t> au stagiaire des activités lui permettant de faire le point quant aux  </a:t>
            </a:r>
          </a:p>
          <a:p>
            <a:r>
              <a:rPr lang="fr-FR" sz="1600" dirty="0">
                <a:effectLst>
                  <a:outerShdw blurRad="38100" dist="38100" dir="2700000" algn="tl">
                    <a:srgbClr val="000000">
                      <a:alpha val="43137"/>
                    </a:srgbClr>
                  </a:outerShdw>
                </a:effectLst>
                <a:latin typeface="Trebuchet MS" panose="020B0603020202020204" pitchFamily="34" charset="0"/>
              </a:rPr>
              <a:t>    apprentissages réalisés durant la formation. Ces activités peuvent prendre la forme d’autoévaluation </a:t>
            </a:r>
          </a:p>
          <a:p>
            <a:r>
              <a:rPr lang="fr-FR" sz="1600" dirty="0">
                <a:effectLst>
                  <a:outerShdw blurRad="38100" dist="38100" dir="2700000" algn="tl">
                    <a:srgbClr val="000000">
                      <a:alpha val="43137"/>
                    </a:srgbClr>
                  </a:outerShdw>
                </a:effectLst>
                <a:latin typeface="Trebuchet MS" panose="020B0603020202020204" pitchFamily="34" charset="0"/>
              </a:rPr>
              <a:t>    ou de bilan, selon le but visé</a:t>
            </a:r>
            <a:endParaRPr lang="fr-CA" sz="1600" dirty="0">
              <a:effectLst>
                <a:outerShdw blurRad="38100" dist="38100" dir="2700000" algn="tl">
                  <a:srgbClr val="000000">
                    <a:alpha val="43137"/>
                  </a:srgbClr>
                </a:outerShdw>
              </a:effectLst>
              <a:latin typeface="Trebuchet MS" panose="020B0603020202020204" pitchFamily="34" charset="0"/>
            </a:endParaRPr>
          </a:p>
          <a:p>
            <a:r>
              <a:rPr lang="fr-CA" sz="1600" dirty="0">
                <a:effectLst>
                  <a:outerShdw blurRad="38100" dist="38100" dir="2700000" algn="tl">
                    <a:srgbClr val="000000">
                      <a:alpha val="43137"/>
                    </a:srgbClr>
                  </a:outerShdw>
                </a:effectLst>
                <a:latin typeface="Trebuchet MS" panose="020B0603020202020204" pitchFamily="34" charset="0"/>
              </a:rPr>
              <a:t> </a:t>
            </a:r>
            <a:endParaRPr lang="fr-CA" sz="800" dirty="0">
              <a:effectLst>
                <a:outerShdw blurRad="38100" dist="38100" dir="2700000" algn="tl">
                  <a:srgbClr val="000000">
                    <a:alpha val="43137"/>
                  </a:srgbClr>
                </a:outerShdw>
              </a:effectLst>
              <a:latin typeface="Trebuchet MS" panose="020B0603020202020204" pitchFamily="34" charset="0"/>
            </a:endParaRPr>
          </a:p>
        </p:txBody>
      </p:sp>
    </p:spTree>
    <p:extLst>
      <p:ext uri="{BB962C8B-B14F-4D97-AF65-F5344CB8AC3E}">
        <p14:creationId xmlns:p14="http://schemas.microsoft.com/office/powerpoint/2010/main" val="1400597506"/>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xmlns="" id="{397C3B70-4481-4E72-C14C-0D290B3EE3AF}"/>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xmlns="" id="{5F3DBCEB-976C-DDF3-E0D6-85AE24743329}"/>
              </a:ext>
            </a:extLst>
          </p:cNvPr>
          <p:cNvSpPr>
            <a:spLocks noGrp="1"/>
          </p:cNvSpPr>
          <p:nvPr>
            <p:ph type="title"/>
          </p:nvPr>
        </p:nvSpPr>
        <p:spPr>
          <a:xfrm>
            <a:off x="1377780" y="533543"/>
            <a:ext cx="8958649" cy="694570"/>
          </a:xfrm>
        </p:spPr>
        <p:txBody>
          <a:bodyPr>
            <a:normAutofit fontScale="90000"/>
          </a:bodyPr>
          <a:lstStyle/>
          <a:p>
            <a:pPr algn="ctr"/>
            <a:r>
              <a:rPr lang="fr-FR" b="1" dirty="0">
                <a:latin typeface="Trebuchet MS" panose="020B0603020202020204" pitchFamily="34" charset="0"/>
              </a:rPr>
              <a:t/>
            </a:r>
            <a:br>
              <a:rPr lang="fr-FR" b="1" dirty="0">
                <a:latin typeface="Trebuchet MS" panose="020B0603020202020204" pitchFamily="34" charset="0"/>
              </a:rPr>
            </a:br>
            <a:r>
              <a:rPr lang="fr-FR" b="1" dirty="0">
                <a:latin typeface="Trebuchet MS" panose="020B0603020202020204" pitchFamily="34" charset="0"/>
              </a:rPr>
              <a:t/>
            </a:r>
            <a:br>
              <a:rPr lang="fr-FR" b="1" dirty="0">
                <a:latin typeface="Trebuchet MS" panose="020B0603020202020204" pitchFamily="34" charset="0"/>
              </a:rPr>
            </a:br>
            <a:r>
              <a:rPr lang="fr-FR" b="1" dirty="0">
                <a:latin typeface="Trebuchet MS" panose="020B0603020202020204" pitchFamily="34" charset="0"/>
              </a:rPr>
              <a:t/>
            </a:r>
            <a:br>
              <a:rPr lang="fr-FR" b="1" dirty="0">
                <a:latin typeface="Trebuchet MS" panose="020B0603020202020204" pitchFamily="34" charset="0"/>
              </a:rPr>
            </a:br>
            <a:r>
              <a:rPr lang="fr-FR" b="1" dirty="0">
                <a:latin typeface="Trebuchet MS" panose="020B0603020202020204" pitchFamily="34" charset="0"/>
              </a:rPr>
              <a:t/>
            </a:r>
            <a:br>
              <a:rPr lang="fr-FR" b="1" dirty="0">
                <a:latin typeface="Trebuchet MS" panose="020B0603020202020204" pitchFamily="34" charset="0"/>
              </a:rPr>
            </a:br>
            <a:r>
              <a:rPr lang="fr-FR" b="1" dirty="0">
                <a:latin typeface="Trebuchet MS" panose="020B0603020202020204" pitchFamily="34" charset="0"/>
              </a:rPr>
              <a:t/>
            </a:r>
            <a:br>
              <a:rPr lang="fr-FR" b="1" dirty="0">
                <a:latin typeface="Trebuchet MS" panose="020B0603020202020204" pitchFamily="34" charset="0"/>
              </a:rPr>
            </a:br>
            <a:r>
              <a:rPr lang="fr-FR" b="1" dirty="0">
                <a:latin typeface="Trebuchet MS" panose="020B0603020202020204" pitchFamily="34" charset="0"/>
              </a:rPr>
              <a:t/>
            </a:r>
            <a:br>
              <a:rPr lang="fr-FR" b="1" dirty="0">
                <a:latin typeface="Trebuchet MS" panose="020B0603020202020204" pitchFamily="34" charset="0"/>
              </a:rPr>
            </a:br>
            <a:r>
              <a:rPr lang="fr-FR" b="1" dirty="0">
                <a:latin typeface="Trebuchet MS" panose="020B0603020202020204" pitchFamily="34" charset="0"/>
              </a:rPr>
              <a:t/>
            </a:r>
            <a:br>
              <a:rPr lang="fr-FR" b="1" dirty="0">
                <a:latin typeface="Trebuchet MS" panose="020B0603020202020204" pitchFamily="34" charset="0"/>
              </a:rPr>
            </a:br>
            <a:r>
              <a:rPr lang="fr-FR" b="1" dirty="0">
                <a:latin typeface="Trebuchet MS" panose="020B0603020202020204" pitchFamily="34" charset="0"/>
              </a:rPr>
              <a:t>3.3.3 – PROGRAMME D’ETUDES (PE)  </a:t>
            </a:r>
            <a:r>
              <a:rPr lang="fr-CA" b="1" dirty="0">
                <a:latin typeface="Trebuchet MS" panose="020B0603020202020204" pitchFamily="34" charset="0"/>
              </a:rPr>
              <a:t> </a:t>
            </a:r>
            <a:endParaRPr lang="fr-FR" b="1" dirty="0">
              <a:latin typeface="Trebuchet MS" panose="020B0603020202020204" pitchFamily="34" charset="0"/>
            </a:endParaRPr>
          </a:p>
        </p:txBody>
      </p:sp>
      <p:sp>
        <p:nvSpPr>
          <p:cNvPr id="3" name="Espace réservé du contenu 2">
            <a:extLst>
              <a:ext uri="{FF2B5EF4-FFF2-40B4-BE49-F238E27FC236}">
                <a16:creationId xmlns:a16="http://schemas.microsoft.com/office/drawing/2014/main" xmlns="" id="{2FB42659-78FE-91DE-CA44-F3044DBFEF5A}"/>
              </a:ext>
            </a:extLst>
          </p:cNvPr>
          <p:cNvSpPr>
            <a:spLocks noGrp="1"/>
          </p:cNvSpPr>
          <p:nvPr>
            <p:ph idx="1"/>
          </p:nvPr>
        </p:nvSpPr>
        <p:spPr>
          <a:xfrm>
            <a:off x="1113719" y="2106606"/>
            <a:ext cx="10374658" cy="3849004"/>
          </a:xfrm>
        </p:spPr>
        <p:txBody>
          <a:bodyPr>
            <a:noAutofit/>
          </a:bodyPr>
          <a:lstStyle/>
          <a:p>
            <a:pPr marL="0" indent="0">
              <a:buNone/>
            </a:pPr>
            <a:endParaRPr lang="fr-FR" sz="2000" b="1" u="sng" dirty="0">
              <a:effectLst>
                <a:outerShdw blurRad="38100" dist="38100" dir="2700000" algn="tl">
                  <a:srgbClr val="000000">
                    <a:alpha val="43137"/>
                  </a:srgbClr>
                </a:outerShdw>
              </a:effectLst>
              <a:latin typeface="Trebuchet MS" panose="020B0603020202020204" pitchFamily="34" charset="0"/>
            </a:endParaRPr>
          </a:p>
          <a:p>
            <a:endParaRPr lang="fr-FR" sz="2000" b="1" u="sng" dirty="0">
              <a:effectLst>
                <a:outerShdw blurRad="38100" dist="38100" dir="2700000" algn="tl">
                  <a:srgbClr val="000000">
                    <a:alpha val="43137"/>
                  </a:srgbClr>
                </a:outerShdw>
              </a:effectLst>
              <a:latin typeface="Trebuchet MS" panose="020B0603020202020204" pitchFamily="34" charset="0"/>
            </a:endParaRPr>
          </a:p>
          <a:p>
            <a:pPr marL="0" indent="0">
              <a:buNone/>
            </a:pPr>
            <a:endParaRPr lang="fr-FR" sz="1000" dirty="0">
              <a:latin typeface="Trebuchet MS" panose="020B0603020202020204" pitchFamily="34" charset="0"/>
            </a:endParaRPr>
          </a:p>
          <a:p>
            <a:pPr marL="0" indent="0">
              <a:buNone/>
            </a:pPr>
            <a:endParaRPr lang="fr-FR" sz="1000" dirty="0">
              <a:latin typeface="Trebuchet MS" panose="020B0603020202020204" pitchFamily="34" charset="0"/>
            </a:endParaRPr>
          </a:p>
          <a:p>
            <a:pPr marL="0" indent="0">
              <a:buNone/>
            </a:pPr>
            <a:endParaRPr lang="fr-FR" sz="2000" dirty="0">
              <a:effectLst>
                <a:outerShdw blurRad="38100" dist="38100" dir="2700000" algn="tl">
                  <a:srgbClr val="000000">
                    <a:alpha val="43137"/>
                  </a:srgbClr>
                </a:outerShdw>
              </a:effectLst>
              <a:latin typeface="Trebuchet MS" panose="020B0603020202020204" pitchFamily="34" charset="0"/>
            </a:endParaRPr>
          </a:p>
        </p:txBody>
      </p:sp>
      <p:sp>
        <p:nvSpPr>
          <p:cNvPr id="7" name="ZoneTexte 6">
            <a:extLst>
              <a:ext uri="{FF2B5EF4-FFF2-40B4-BE49-F238E27FC236}">
                <a16:creationId xmlns:a16="http://schemas.microsoft.com/office/drawing/2014/main" xmlns="" id="{65F60FDC-F9FE-AA81-424A-1F5D5FED5FC6}"/>
              </a:ext>
            </a:extLst>
          </p:cNvPr>
          <p:cNvSpPr txBox="1"/>
          <p:nvPr/>
        </p:nvSpPr>
        <p:spPr>
          <a:xfrm>
            <a:off x="358345" y="1763061"/>
            <a:ext cx="10583563" cy="416461"/>
          </a:xfrm>
          <a:prstGeom prst="rect">
            <a:avLst/>
          </a:prstGeom>
          <a:noFill/>
        </p:spPr>
        <p:txBody>
          <a:bodyPr wrap="square">
            <a:spAutoFit/>
          </a:bodyPr>
          <a:lstStyle/>
          <a:p>
            <a:pPr algn="ctr">
              <a:lnSpc>
                <a:spcPct val="150000"/>
              </a:lnSpc>
            </a:pPr>
            <a:endParaRPr lang="fr-FR" sz="1600" dirty="0">
              <a:latin typeface="Trebuchet MS" panose="020B0603020202020204" pitchFamily="34" charset="0"/>
            </a:endParaRPr>
          </a:p>
        </p:txBody>
      </p:sp>
      <p:sp>
        <p:nvSpPr>
          <p:cNvPr id="5" name="ZoneTexte 4">
            <a:extLst>
              <a:ext uri="{FF2B5EF4-FFF2-40B4-BE49-F238E27FC236}">
                <a16:creationId xmlns:a16="http://schemas.microsoft.com/office/drawing/2014/main" xmlns="" id="{427D77C2-D453-4AC0-A0B3-26D17C23192F}"/>
              </a:ext>
            </a:extLst>
          </p:cNvPr>
          <p:cNvSpPr txBox="1"/>
          <p:nvPr/>
        </p:nvSpPr>
        <p:spPr>
          <a:xfrm>
            <a:off x="890119" y="1893176"/>
            <a:ext cx="10267966" cy="4725333"/>
          </a:xfrm>
          <a:prstGeom prst="rect">
            <a:avLst/>
          </a:prstGeom>
          <a:noFill/>
        </p:spPr>
        <p:txBody>
          <a:bodyPr wrap="square">
            <a:spAutoFit/>
          </a:bodyPr>
          <a:lstStyle/>
          <a:p>
            <a:pPr marL="0" indent="0">
              <a:buNone/>
            </a:pPr>
            <a:r>
              <a:rPr lang="fr-FR" sz="1800" dirty="0"/>
              <a:t> </a:t>
            </a:r>
            <a:r>
              <a:rPr lang="fr-FR" sz="2000" dirty="0">
                <a:effectLst>
                  <a:outerShdw blurRad="38100" dist="38100" dir="2700000" algn="tl">
                    <a:srgbClr val="000000">
                      <a:alpha val="43137"/>
                    </a:srgbClr>
                  </a:outerShdw>
                </a:effectLst>
                <a:latin typeface="Trebuchet MS" panose="020B0603020202020204" pitchFamily="34" charset="0"/>
              </a:rPr>
              <a:t>II. OBJECTIFS OPÉRATIONNELS ET SUGGESTIONS PÉDAGOGIQUES PAR MODULE:</a:t>
            </a:r>
          </a:p>
          <a:p>
            <a:pPr marL="0" indent="0">
              <a:buNone/>
            </a:pPr>
            <a:r>
              <a:rPr lang="fr-FR" sz="2000" dirty="0">
                <a:effectLst>
                  <a:outerShdw blurRad="38100" dist="38100" dir="2700000" algn="tl">
                    <a:srgbClr val="000000">
                      <a:alpha val="43137"/>
                    </a:srgbClr>
                  </a:outerShdw>
                </a:effectLst>
                <a:latin typeface="Trebuchet MS" panose="020B0603020202020204" pitchFamily="34" charset="0"/>
              </a:rPr>
              <a:t>   </a:t>
            </a:r>
            <a:r>
              <a:rPr lang="fr-FR" sz="1600" dirty="0">
                <a:effectLst>
                  <a:outerShdw blurRad="38100" dist="38100" dir="2700000" algn="tl">
                    <a:srgbClr val="000000">
                      <a:alpha val="43137"/>
                    </a:srgbClr>
                  </a:outerShdw>
                </a:effectLst>
                <a:latin typeface="Trebuchet MS" panose="020B0603020202020204" pitchFamily="34" charset="0"/>
              </a:rPr>
              <a:t>II.2 Objectifs opérationnel de situation.</a:t>
            </a:r>
          </a:p>
          <a:p>
            <a:pPr marL="342900" indent="-342900">
              <a:lnSpc>
                <a:spcPct val="150000"/>
              </a:lnSpc>
              <a:buFont typeface="Wingdings" panose="05000000000000000000" pitchFamily="2" charset="2"/>
              <a:buChar char="q"/>
            </a:pPr>
            <a:r>
              <a:rPr lang="fr-CA" sz="1600" b="1" i="1" dirty="0">
                <a:effectLst>
                  <a:outerShdw blurRad="38100" dist="38100" dir="2700000" algn="tl">
                    <a:srgbClr val="000000">
                      <a:alpha val="43137"/>
                    </a:srgbClr>
                  </a:outerShdw>
                </a:effectLst>
              </a:rPr>
              <a:t> </a:t>
            </a:r>
            <a:r>
              <a:rPr lang="fr-CA" sz="1600" u="sng" dirty="0">
                <a:effectLst>
                  <a:outerShdw blurRad="38100" dist="38100" dir="2700000" algn="tl">
                    <a:srgbClr val="000000">
                      <a:alpha val="43137"/>
                    </a:srgbClr>
                  </a:outerShdw>
                </a:effectLst>
                <a:latin typeface="Trebuchet MS" panose="020B0603020202020204" pitchFamily="34" charset="0"/>
              </a:rPr>
              <a:t>Composantes</a:t>
            </a:r>
            <a:r>
              <a:rPr lang="fr-CA" sz="1600" dirty="0">
                <a:effectLst>
                  <a:outerShdw blurRad="38100" dist="38100" dir="2700000" algn="tl">
                    <a:srgbClr val="000000">
                      <a:alpha val="43137"/>
                    </a:srgbClr>
                  </a:outerShdw>
                </a:effectLst>
                <a:latin typeface="Trebuchet MS" panose="020B0603020202020204" pitchFamily="34" charset="0"/>
              </a:rPr>
              <a:t>:</a:t>
            </a:r>
          </a:p>
          <a:p>
            <a:pPr marL="285750" indent="-285750">
              <a:lnSpc>
                <a:spcPct val="150000"/>
              </a:lnSpc>
              <a:buFont typeface="Wingdings" panose="05000000000000000000" pitchFamily="2" charset="2"/>
              <a:buChar char="Ø"/>
            </a:pPr>
            <a:r>
              <a:rPr lang="fr-CA" sz="1600" dirty="0">
                <a:effectLst>
                  <a:outerShdw blurRad="38100" dist="38100" dir="2700000" algn="tl">
                    <a:srgbClr val="000000">
                      <a:alpha val="43137"/>
                    </a:srgbClr>
                  </a:outerShdw>
                </a:effectLst>
                <a:latin typeface="Trebuchet MS" panose="020B0603020202020204" pitchFamily="34" charset="0"/>
              </a:rPr>
              <a:t>4. Condition d’encadrement </a:t>
            </a:r>
            <a:endParaRPr lang="fr-FR" sz="1600" dirty="0">
              <a:effectLst>
                <a:outerShdw blurRad="38100" dist="38100" dir="2700000" algn="tl">
                  <a:srgbClr val="000000">
                    <a:alpha val="43137"/>
                  </a:srgbClr>
                </a:outerShdw>
              </a:effectLst>
              <a:latin typeface="Trebuchet MS" panose="020B0603020202020204" pitchFamily="34" charset="0"/>
            </a:endParaRPr>
          </a:p>
          <a:p>
            <a:pPr>
              <a:lnSpc>
                <a:spcPct val="150000"/>
              </a:lnSpc>
            </a:pPr>
            <a:r>
              <a:rPr lang="fr-FR" sz="1600" dirty="0">
                <a:effectLst>
                  <a:outerShdw blurRad="38100" dist="38100" dir="2700000" algn="tl">
                    <a:srgbClr val="000000">
                      <a:alpha val="43137"/>
                    </a:srgbClr>
                  </a:outerShdw>
                </a:effectLst>
                <a:latin typeface="Trebuchet MS" panose="020B0603020202020204" pitchFamily="34" charset="0"/>
              </a:rPr>
              <a:t>Les conditions d’encadrement définissent des balises à respecter et des moyens à mettre en place par les formateurs, pour permettre aux stagiaires d’effectuer les apprentissages et afin d’assurer un encadrement équivalent à l’ensemble des stagiaires. Elles comprennent des modalités particulières relatives à l’organisation pédagogique ou matérielle.</a:t>
            </a:r>
          </a:p>
          <a:p>
            <a:pPr marL="285750" indent="-285750">
              <a:lnSpc>
                <a:spcPct val="150000"/>
              </a:lnSpc>
              <a:buFont typeface="Wingdings" panose="05000000000000000000" pitchFamily="2" charset="2"/>
              <a:buChar char="Ø"/>
            </a:pPr>
            <a:r>
              <a:rPr lang="fr-FR" sz="1600" dirty="0">
                <a:effectLst>
                  <a:outerShdw blurRad="38100" dist="38100" dir="2700000" algn="tl">
                    <a:srgbClr val="000000">
                      <a:alpha val="43137"/>
                    </a:srgbClr>
                  </a:outerShdw>
                </a:effectLst>
                <a:latin typeface="Trebuchet MS" panose="020B0603020202020204" pitchFamily="34" charset="0"/>
              </a:rPr>
              <a:t>5. Critères de participation</a:t>
            </a:r>
          </a:p>
          <a:p>
            <a:pPr>
              <a:lnSpc>
                <a:spcPct val="150000"/>
              </a:lnSpc>
            </a:pPr>
            <a:r>
              <a:rPr lang="fr-FR" sz="1600" dirty="0">
                <a:effectLst>
                  <a:outerShdw blurRad="38100" dist="38100" dir="2700000" algn="tl">
                    <a:srgbClr val="000000">
                      <a:alpha val="43137"/>
                    </a:srgbClr>
                  </a:outerShdw>
                </a:effectLst>
                <a:latin typeface="Trebuchet MS" panose="020B0603020202020204" pitchFamily="34" charset="0"/>
              </a:rPr>
              <a:t>Les critères de participation décrivent les exigences de participation que le stagiaire doit</a:t>
            </a:r>
          </a:p>
          <a:p>
            <a:pPr>
              <a:lnSpc>
                <a:spcPct val="150000"/>
              </a:lnSpc>
            </a:pPr>
            <a:r>
              <a:rPr lang="fr-FR" sz="1600" dirty="0">
                <a:effectLst>
                  <a:outerShdw blurRad="38100" dist="38100" dir="2700000" algn="tl">
                    <a:srgbClr val="000000">
                      <a:alpha val="43137"/>
                    </a:srgbClr>
                  </a:outerShdw>
                </a:effectLst>
                <a:latin typeface="Trebuchet MS" panose="020B0603020202020204" pitchFamily="34" charset="0"/>
              </a:rPr>
              <a:t>respecter pendant l’apprentissage. Ils portent sur des actions exprimant la participation et non sur</a:t>
            </a:r>
          </a:p>
          <a:p>
            <a:pPr>
              <a:lnSpc>
                <a:spcPct val="150000"/>
              </a:lnSpc>
            </a:pPr>
            <a:r>
              <a:rPr lang="fr-FR" sz="1600" dirty="0">
                <a:effectLst>
                  <a:outerShdw blurRad="38100" dist="38100" dir="2700000" algn="tl">
                    <a:srgbClr val="000000">
                      <a:alpha val="43137"/>
                    </a:srgbClr>
                  </a:outerShdw>
                </a:effectLst>
                <a:latin typeface="Trebuchet MS" panose="020B0603020202020204" pitchFamily="34" charset="0"/>
              </a:rPr>
              <a:t>des résultats préétablis démontrant l’acquisition de la compétence visée. Des critères de</a:t>
            </a:r>
          </a:p>
          <a:p>
            <a:pPr>
              <a:lnSpc>
                <a:spcPct val="150000"/>
              </a:lnSpc>
            </a:pPr>
            <a:r>
              <a:rPr lang="fr-FR" sz="1600" dirty="0">
                <a:effectLst>
                  <a:outerShdw blurRad="38100" dist="38100" dir="2700000" algn="tl">
                    <a:srgbClr val="000000">
                      <a:alpha val="43137"/>
                    </a:srgbClr>
                  </a:outerShdw>
                </a:effectLst>
                <a:latin typeface="Trebuchet MS" panose="020B0603020202020204" pitchFamily="34" charset="0"/>
              </a:rPr>
              <a:t>participation accompagnent généralement chacune des phases du plan de mise en situation.  </a:t>
            </a:r>
            <a:r>
              <a:rPr lang="fr-FR" sz="1600" dirty="0">
                <a:effectLst>
                  <a:outerShdw blurRad="38100" dist="38100" dir="2700000" algn="tl">
                    <a:srgbClr val="000000">
                      <a:alpha val="43137"/>
                    </a:srgbClr>
                  </a:outerShdw>
                </a:effectLst>
                <a:latin typeface="Trebuchet MS" panose="020B0603020202020204" pitchFamily="34" charset="0"/>
                <a:hlinkClick r:id="rId2" action="ppaction://hlinkfile"/>
              </a:rPr>
              <a:t>EXEMPLE</a:t>
            </a:r>
            <a:endParaRPr lang="fr-FR" sz="1600" dirty="0">
              <a:effectLst>
                <a:outerShdw blurRad="38100" dist="38100" dir="2700000" algn="tl">
                  <a:srgbClr val="000000">
                    <a:alpha val="43137"/>
                  </a:srgbClr>
                </a:outerShdw>
              </a:effectLst>
              <a:latin typeface="Trebuchet MS" panose="020B0603020202020204" pitchFamily="34" charset="0"/>
            </a:endParaRPr>
          </a:p>
        </p:txBody>
      </p:sp>
    </p:spTree>
    <p:extLst>
      <p:ext uri="{BB962C8B-B14F-4D97-AF65-F5344CB8AC3E}">
        <p14:creationId xmlns:p14="http://schemas.microsoft.com/office/powerpoint/2010/main" val="853063796"/>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xmlns="" id="{1E86A2D5-AD49-BE59-5F3E-A6319060CF37}"/>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xmlns="" id="{4E2D5720-060A-F3C0-8880-191F1DBE2DF9}"/>
              </a:ext>
            </a:extLst>
          </p:cNvPr>
          <p:cNvSpPr>
            <a:spLocks noGrp="1"/>
          </p:cNvSpPr>
          <p:nvPr>
            <p:ph type="title"/>
          </p:nvPr>
        </p:nvSpPr>
        <p:spPr>
          <a:xfrm>
            <a:off x="1377780" y="533543"/>
            <a:ext cx="8958649" cy="694570"/>
          </a:xfrm>
        </p:spPr>
        <p:txBody>
          <a:bodyPr>
            <a:normAutofit fontScale="90000"/>
          </a:bodyPr>
          <a:lstStyle/>
          <a:p>
            <a:pPr algn="ctr"/>
            <a:r>
              <a:rPr lang="fr-FR" b="1" dirty="0">
                <a:latin typeface="Trebuchet MS" panose="020B0603020202020204" pitchFamily="34" charset="0"/>
              </a:rPr>
              <a:t/>
            </a:r>
            <a:br>
              <a:rPr lang="fr-FR" b="1" dirty="0">
                <a:latin typeface="Trebuchet MS" panose="020B0603020202020204" pitchFamily="34" charset="0"/>
              </a:rPr>
            </a:br>
            <a:r>
              <a:rPr lang="fr-FR" b="1" dirty="0">
                <a:latin typeface="Trebuchet MS" panose="020B0603020202020204" pitchFamily="34" charset="0"/>
              </a:rPr>
              <a:t/>
            </a:r>
            <a:br>
              <a:rPr lang="fr-FR" b="1" dirty="0">
                <a:latin typeface="Trebuchet MS" panose="020B0603020202020204" pitchFamily="34" charset="0"/>
              </a:rPr>
            </a:br>
            <a:r>
              <a:rPr lang="fr-FR" b="1" dirty="0">
                <a:latin typeface="Trebuchet MS" panose="020B0603020202020204" pitchFamily="34" charset="0"/>
              </a:rPr>
              <a:t/>
            </a:r>
            <a:br>
              <a:rPr lang="fr-FR" b="1" dirty="0">
                <a:latin typeface="Trebuchet MS" panose="020B0603020202020204" pitchFamily="34" charset="0"/>
              </a:rPr>
            </a:br>
            <a:r>
              <a:rPr lang="fr-FR" b="1" dirty="0">
                <a:latin typeface="Trebuchet MS" panose="020B0603020202020204" pitchFamily="34" charset="0"/>
              </a:rPr>
              <a:t/>
            </a:r>
            <a:br>
              <a:rPr lang="fr-FR" b="1" dirty="0">
                <a:latin typeface="Trebuchet MS" panose="020B0603020202020204" pitchFamily="34" charset="0"/>
              </a:rPr>
            </a:br>
            <a:r>
              <a:rPr lang="fr-FR" b="1" dirty="0">
                <a:latin typeface="Trebuchet MS" panose="020B0603020202020204" pitchFamily="34" charset="0"/>
              </a:rPr>
              <a:t/>
            </a:r>
            <a:br>
              <a:rPr lang="fr-FR" b="1" dirty="0">
                <a:latin typeface="Trebuchet MS" panose="020B0603020202020204" pitchFamily="34" charset="0"/>
              </a:rPr>
            </a:br>
            <a:r>
              <a:rPr lang="fr-FR" b="1" dirty="0">
                <a:latin typeface="Trebuchet MS" panose="020B0603020202020204" pitchFamily="34" charset="0"/>
              </a:rPr>
              <a:t/>
            </a:r>
            <a:br>
              <a:rPr lang="fr-FR" b="1" dirty="0">
                <a:latin typeface="Trebuchet MS" panose="020B0603020202020204" pitchFamily="34" charset="0"/>
              </a:rPr>
            </a:br>
            <a:r>
              <a:rPr lang="fr-FR" b="1" dirty="0">
                <a:latin typeface="Trebuchet MS" panose="020B0603020202020204" pitchFamily="34" charset="0"/>
              </a:rPr>
              <a:t/>
            </a:r>
            <a:br>
              <a:rPr lang="fr-FR" b="1" dirty="0">
                <a:latin typeface="Trebuchet MS" panose="020B0603020202020204" pitchFamily="34" charset="0"/>
              </a:rPr>
            </a:br>
            <a:r>
              <a:rPr lang="fr-FR" b="1" dirty="0">
                <a:latin typeface="Trebuchet MS" panose="020B0603020202020204" pitchFamily="34" charset="0"/>
              </a:rPr>
              <a:t>3.3.3 – PROGRAMME D’ETUDES (PE)  </a:t>
            </a:r>
            <a:r>
              <a:rPr lang="fr-CA" b="1" dirty="0">
                <a:latin typeface="Trebuchet MS" panose="020B0603020202020204" pitchFamily="34" charset="0"/>
              </a:rPr>
              <a:t> </a:t>
            </a:r>
            <a:endParaRPr lang="fr-FR" b="1" dirty="0">
              <a:latin typeface="Trebuchet MS" panose="020B0603020202020204" pitchFamily="34" charset="0"/>
            </a:endParaRPr>
          </a:p>
        </p:txBody>
      </p:sp>
      <p:sp>
        <p:nvSpPr>
          <p:cNvPr id="3" name="Espace réservé du contenu 2">
            <a:extLst>
              <a:ext uri="{FF2B5EF4-FFF2-40B4-BE49-F238E27FC236}">
                <a16:creationId xmlns:a16="http://schemas.microsoft.com/office/drawing/2014/main" xmlns="" id="{F5974D71-829A-2799-AF76-23DC6D51B247}"/>
              </a:ext>
            </a:extLst>
          </p:cNvPr>
          <p:cNvSpPr>
            <a:spLocks noGrp="1"/>
          </p:cNvSpPr>
          <p:nvPr>
            <p:ph idx="1"/>
          </p:nvPr>
        </p:nvSpPr>
        <p:spPr>
          <a:xfrm>
            <a:off x="927223" y="1893176"/>
            <a:ext cx="10374658" cy="4192549"/>
          </a:xfrm>
        </p:spPr>
        <p:txBody>
          <a:bodyPr>
            <a:noAutofit/>
          </a:bodyPr>
          <a:lstStyle/>
          <a:p>
            <a:pPr marL="0" indent="0">
              <a:lnSpc>
                <a:spcPct val="150000"/>
              </a:lnSpc>
              <a:buNone/>
            </a:pPr>
            <a:r>
              <a:rPr lang="fr-CA" sz="2000" b="1" u="sng" dirty="0">
                <a:solidFill>
                  <a:schemeClr val="tx1"/>
                </a:solidFill>
                <a:effectLst>
                  <a:outerShdw blurRad="38100" dist="38100" dir="2700000" algn="tl">
                    <a:srgbClr val="000000">
                      <a:alpha val="43137"/>
                    </a:srgbClr>
                  </a:outerShdw>
                </a:effectLst>
              </a:rPr>
              <a:t>. </a:t>
            </a:r>
          </a:p>
          <a:p>
            <a:pPr marL="0" indent="0">
              <a:lnSpc>
                <a:spcPct val="150000"/>
              </a:lnSpc>
              <a:buNone/>
            </a:pPr>
            <a:endParaRPr lang="fr-CA" sz="2000" b="1" u="sng" dirty="0">
              <a:solidFill>
                <a:schemeClr val="tx1"/>
              </a:solidFill>
              <a:effectLst>
                <a:outerShdw blurRad="38100" dist="38100" dir="2700000" algn="tl">
                  <a:srgbClr val="000000">
                    <a:alpha val="43137"/>
                  </a:srgbClr>
                </a:outerShdw>
              </a:effectLst>
              <a:latin typeface="Trebuchet MS" panose="020B0603020202020204" pitchFamily="34" charset="0"/>
            </a:endParaRPr>
          </a:p>
          <a:p>
            <a:pPr marL="0" indent="0">
              <a:lnSpc>
                <a:spcPct val="150000"/>
              </a:lnSpc>
              <a:buNone/>
            </a:pPr>
            <a:r>
              <a:rPr lang="fr-CA" sz="1600" b="1" u="sng" dirty="0">
                <a:solidFill>
                  <a:schemeClr val="tx1"/>
                </a:solidFill>
                <a:effectLst>
                  <a:outerShdw blurRad="38100" dist="38100" dir="2700000" algn="tl">
                    <a:srgbClr val="000000">
                      <a:alpha val="43137"/>
                    </a:srgbClr>
                  </a:outerShdw>
                </a:effectLst>
                <a:latin typeface="Trebuchet MS" panose="020B0603020202020204" pitchFamily="34" charset="0"/>
              </a:rPr>
              <a:t>OBJECTIFS LIÉS À DES COMPÉTENCES PRÉDÉTERMINÉES: </a:t>
            </a:r>
            <a:r>
              <a:rPr lang="fr-CA" sz="1600" dirty="0"/>
              <a:t>Ces compétences prédéterminées sont :</a:t>
            </a:r>
            <a:r>
              <a:rPr lang="fr-CA" sz="1600" b="1" u="sng" dirty="0">
                <a:solidFill>
                  <a:schemeClr val="tx1"/>
                </a:solidFill>
                <a:effectLst>
                  <a:outerShdw blurRad="38100" dist="38100" dir="2700000" algn="tl">
                    <a:srgbClr val="000000">
                      <a:alpha val="43137"/>
                    </a:srgbClr>
                  </a:outerShdw>
                </a:effectLst>
                <a:latin typeface="Trebuchet MS" panose="020B0603020202020204" pitchFamily="34" charset="0"/>
              </a:rPr>
              <a:t> </a:t>
            </a:r>
            <a:endParaRPr lang="fr-FR" sz="1600" dirty="0">
              <a:latin typeface="Trebuchet MS" panose="020B0603020202020204" pitchFamily="34" charset="0"/>
            </a:endParaRPr>
          </a:p>
          <a:p>
            <a:pPr lvl="0">
              <a:buFont typeface="Wingdings" panose="05000000000000000000" pitchFamily="2" charset="2"/>
              <a:buChar char="q"/>
            </a:pPr>
            <a:r>
              <a:rPr lang="fr-CA" dirty="0">
                <a:effectLst>
                  <a:outerShdw blurRad="38100" dist="38100" dir="2700000" algn="tl">
                    <a:srgbClr val="000000">
                      <a:alpha val="43137"/>
                    </a:srgbClr>
                  </a:outerShdw>
                </a:effectLst>
                <a:latin typeface="Trebuchet MS" panose="020B0603020202020204" pitchFamily="34" charset="0"/>
              </a:rPr>
              <a:t>Se situer au regard du métier (OS)</a:t>
            </a:r>
            <a:endParaRPr lang="fr-FR" dirty="0">
              <a:effectLst>
                <a:outerShdw blurRad="38100" dist="38100" dir="2700000" algn="tl">
                  <a:srgbClr val="000000">
                    <a:alpha val="43137"/>
                  </a:srgbClr>
                </a:outerShdw>
              </a:effectLst>
              <a:latin typeface="Trebuchet MS" panose="020B0603020202020204" pitchFamily="34" charset="0"/>
            </a:endParaRPr>
          </a:p>
          <a:p>
            <a:pPr lvl="0">
              <a:buFont typeface="Wingdings" panose="05000000000000000000" pitchFamily="2" charset="2"/>
              <a:buChar char="q"/>
            </a:pPr>
            <a:r>
              <a:rPr lang="fr-CA" dirty="0">
                <a:effectLst>
                  <a:outerShdw blurRad="38100" dist="38100" dir="2700000" algn="tl">
                    <a:srgbClr val="000000">
                      <a:alpha val="43137"/>
                    </a:srgbClr>
                  </a:outerShdw>
                </a:effectLst>
                <a:latin typeface="Trebuchet MS" panose="020B0603020202020204" pitchFamily="34" charset="0"/>
              </a:rPr>
              <a:t>Exploiter l’outil informatique (OC)</a:t>
            </a:r>
            <a:endParaRPr lang="fr-FR" dirty="0">
              <a:effectLst>
                <a:outerShdw blurRad="38100" dist="38100" dir="2700000" algn="tl">
                  <a:srgbClr val="000000">
                    <a:alpha val="43137"/>
                  </a:srgbClr>
                </a:outerShdw>
              </a:effectLst>
              <a:latin typeface="Trebuchet MS" panose="020B0603020202020204" pitchFamily="34" charset="0"/>
            </a:endParaRPr>
          </a:p>
          <a:p>
            <a:pPr lvl="0">
              <a:buFont typeface="Wingdings" panose="05000000000000000000" pitchFamily="2" charset="2"/>
              <a:buChar char="q"/>
            </a:pPr>
            <a:r>
              <a:rPr lang="fr-CA" dirty="0">
                <a:effectLst>
                  <a:outerShdw blurRad="38100" dist="38100" dir="2700000" algn="tl">
                    <a:srgbClr val="000000">
                      <a:alpha val="43137"/>
                    </a:srgbClr>
                  </a:outerShdw>
                </a:effectLst>
                <a:latin typeface="Trebuchet MS" panose="020B0603020202020204" pitchFamily="34" charset="0"/>
              </a:rPr>
              <a:t>Rechercher un emploi (OC)</a:t>
            </a:r>
            <a:endParaRPr lang="fr-FR" dirty="0">
              <a:effectLst>
                <a:outerShdw blurRad="38100" dist="38100" dir="2700000" algn="tl">
                  <a:srgbClr val="000000">
                    <a:alpha val="43137"/>
                  </a:srgbClr>
                </a:outerShdw>
              </a:effectLst>
              <a:latin typeface="Trebuchet MS" panose="020B0603020202020204" pitchFamily="34" charset="0"/>
            </a:endParaRPr>
          </a:p>
          <a:p>
            <a:pPr lvl="0">
              <a:buFont typeface="Wingdings" panose="05000000000000000000" pitchFamily="2" charset="2"/>
              <a:buChar char="q"/>
            </a:pPr>
            <a:r>
              <a:rPr lang="fr-CA" dirty="0">
                <a:effectLst>
                  <a:outerShdw blurRad="38100" dist="38100" dir="2700000" algn="tl">
                    <a:srgbClr val="000000">
                      <a:alpha val="43137"/>
                    </a:srgbClr>
                  </a:outerShdw>
                </a:effectLst>
                <a:latin typeface="Trebuchet MS" panose="020B0603020202020204" pitchFamily="34" charset="0"/>
              </a:rPr>
              <a:t>S’intégrer au milieu de travail</a:t>
            </a:r>
            <a:r>
              <a:rPr lang="fr-CA" b="1" dirty="0">
                <a:effectLst>
                  <a:outerShdw blurRad="38100" dist="38100" dir="2700000" algn="tl">
                    <a:srgbClr val="000000">
                      <a:alpha val="43137"/>
                    </a:srgbClr>
                  </a:outerShdw>
                </a:effectLst>
                <a:latin typeface="Trebuchet MS" panose="020B0603020202020204" pitchFamily="34" charset="0"/>
              </a:rPr>
              <a:t> (OS)</a:t>
            </a:r>
            <a:endParaRPr lang="fr-FR" dirty="0">
              <a:effectLst>
                <a:outerShdw blurRad="38100" dist="38100" dir="2700000" algn="tl">
                  <a:srgbClr val="000000">
                    <a:alpha val="43137"/>
                  </a:srgbClr>
                </a:outerShdw>
              </a:effectLst>
              <a:latin typeface="Trebuchet MS" panose="020B0603020202020204" pitchFamily="34" charset="0"/>
            </a:endParaRPr>
          </a:p>
          <a:p>
            <a:pPr marL="0" lvl="0" indent="0">
              <a:buNone/>
            </a:pPr>
            <a:r>
              <a:rPr lang="fr-CA" dirty="0">
                <a:effectLst>
                  <a:outerShdw blurRad="38100" dist="38100" dir="2700000" algn="tl">
                    <a:srgbClr val="000000">
                      <a:alpha val="43137"/>
                    </a:srgbClr>
                  </a:outerShdw>
                </a:effectLst>
                <a:latin typeface="Trebuchet MS" panose="020B0603020202020204" pitchFamily="34" charset="0"/>
              </a:rPr>
              <a:t>Dans le cas des programmes menant à un BTS il s’ajoute la compétence :</a:t>
            </a:r>
            <a:endParaRPr lang="fr-FR" dirty="0">
              <a:effectLst>
                <a:outerShdw blurRad="38100" dist="38100" dir="2700000" algn="tl">
                  <a:srgbClr val="000000">
                    <a:alpha val="43137"/>
                  </a:srgbClr>
                </a:outerShdw>
              </a:effectLst>
              <a:latin typeface="Trebuchet MS" panose="020B0603020202020204" pitchFamily="34" charset="0"/>
            </a:endParaRPr>
          </a:p>
          <a:p>
            <a:pPr lvl="0">
              <a:buFont typeface="Wingdings" panose="05000000000000000000" pitchFamily="2" charset="2"/>
              <a:buChar char="q"/>
            </a:pPr>
            <a:r>
              <a:rPr lang="fr-CA" dirty="0">
                <a:effectLst>
                  <a:outerShdw blurRad="38100" dist="38100" dir="2700000" algn="tl">
                    <a:srgbClr val="000000">
                      <a:alpha val="43137"/>
                    </a:srgbClr>
                  </a:outerShdw>
                </a:effectLst>
                <a:latin typeface="Trebuchet MS" panose="020B0603020202020204" pitchFamily="34" charset="0"/>
              </a:rPr>
              <a:t>Mettre en œuvre les compétences d’un métier en milieu professionnel (OC)</a:t>
            </a:r>
            <a:endParaRPr lang="fr-FR" dirty="0">
              <a:effectLst>
                <a:outerShdw blurRad="38100" dist="38100" dir="2700000" algn="tl">
                  <a:srgbClr val="000000">
                    <a:alpha val="43137"/>
                  </a:srgbClr>
                </a:outerShdw>
              </a:effectLst>
              <a:latin typeface="Trebuchet MS" panose="020B0603020202020204" pitchFamily="34" charset="0"/>
            </a:endParaRPr>
          </a:p>
          <a:p>
            <a:pPr marL="0" indent="0">
              <a:lnSpc>
                <a:spcPct val="150000"/>
              </a:lnSpc>
              <a:buNone/>
            </a:pPr>
            <a:endParaRPr lang="fr-FR" dirty="0">
              <a:effectLst>
                <a:outerShdw blurRad="38100" dist="38100" dir="2700000" algn="tl">
                  <a:srgbClr val="000000">
                    <a:alpha val="43137"/>
                  </a:srgbClr>
                </a:outerShdw>
              </a:effectLst>
              <a:latin typeface="Trebuchet MS" panose="020B0603020202020204" pitchFamily="34" charset="0"/>
            </a:endParaRPr>
          </a:p>
          <a:p>
            <a:pPr marL="0" indent="0">
              <a:buNone/>
            </a:pPr>
            <a:endParaRPr lang="fr-FR" sz="1600" b="1" u="sng" dirty="0">
              <a:effectLst>
                <a:outerShdw blurRad="38100" dist="38100" dir="2700000" algn="tl">
                  <a:srgbClr val="000000">
                    <a:alpha val="43137"/>
                  </a:srgbClr>
                </a:outerShdw>
              </a:effectLst>
              <a:latin typeface="Trebuchet MS" panose="020B0603020202020204" pitchFamily="34" charset="0"/>
            </a:endParaRPr>
          </a:p>
          <a:p>
            <a:pPr marL="0" indent="0">
              <a:buNone/>
            </a:pPr>
            <a:endParaRPr lang="fr-FR" sz="1000" dirty="0">
              <a:latin typeface="Trebuchet MS" panose="020B0603020202020204" pitchFamily="34" charset="0"/>
            </a:endParaRPr>
          </a:p>
          <a:p>
            <a:pPr marL="0" indent="0">
              <a:buNone/>
            </a:pPr>
            <a:endParaRPr lang="fr-FR" sz="1000" dirty="0">
              <a:latin typeface="Trebuchet MS" panose="020B0603020202020204" pitchFamily="34" charset="0"/>
            </a:endParaRPr>
          </a:p>
          <a:p>
            <a:pPr marL="0" indent="0">
              <a:buNone/>
            </a:pPr>
            <a:endParaRPr lang="fr-FR" sz="2000" dirty="0">
              <a:effectLst>
                <a:outerShdw blurRad="38100" dist="38100" dir="2700000" algn="tl">
                  <a:srgbClr val="000000">
                    <a:alpha val="43137"/>
                  </a:srgbClr>
                </a:outerShdw>
              </a:effectLst>
              <a:latin typeface="Trebuchet MS" panose="020B0603020202020204" pitchFamily="34" charset="0"/>
            </a:endParaRPr>
          </a:p>
        </p:txBody>
      </p:sp>
      <p:sp>
        <p:nvSpPr>
          <p:cNvPr id="7" name="ZoneTexte 6">
            <a:extLst>
              <a:ext uri="{FF2B5EF4-FFF2-40B4-BE49-F238E27FC236}">
                <a16:creationId xmlns:a16="http://schemas.microsoft.com/office/drawing/2014/main" xmlns="" id="{910D4BB8-A789-32FC-A065-54E16785DDDA}"/>
              </a:ext>
            </a:extLst>
          </p:cNvPr>
          <p:cNvSpPr txBox="1"/>
          <p:nvPr/>
        </p:nvSpPr>
        <p:spPr>
          <a:xfrm>
            <a:off x="358345" y="1763061"/>
            <a:ext cx="10583563" cy="416461"/>
          </a:xfrm>
          <a:prstGeom prst="rect">
            <a:avLst/>
          </a:prstGeom>
          <a:noFill/>
        </p:spPr>
        <p:txBody>
          <a:bodyPr wrap="square">
            <a:spAutoFit/>
          </a:bodyPr>
          <a:lstStyle/>
          <a:p>
            <a:pPr algn="ctr">
              <a:lnSpc>
                <a:spcPct val="150000"/>
              </a:lnSpc>
            </a:pPr>
            <a:endParaRPr lang="fr-FR" sz="1600" dirty="0">
              <a:latin typeface="Trebuchet MS" panose="020B0603020202020204" pitchFamily="34" charset="0"/>
            </a:endParaRPr>
          </a:p>
        </p:txBody>
      </p:sp>
    </p:spTree>
    <p:extLst>
      <p:ext uri="{BB962C8B-B14F-4D97-AF65-F5344CB8AC3E}">
        <p14:creationId xmlns:p14="http://schemas.microsoft.com/office/powerpoint/2010/main" val="1179633867"/>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xmlns="" id="{BE4FA78E-77AC-BD18-920F-4129C36FE759}"/>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xmlns="" id="{EB0322C3-F48A-35AD-2117-8246A20371F3}"/>
              </a:ext>
            </a:extLst>
          </p:cNvPr>
          <p:cNvSpPr>
            <a:spLocks noGrp="1"/>
          </p:cNvSpPr>
          <p:nvPr>
            <p:ph type="title"/>
          </p:nvPr>
        </p:nvSpPr>
        <p:spPr>
          <a:xfrm>
            <a:off x="1377780" y="533543"/>
            <a:ext cx="8958649" cy="694570"/>
          </a:xfrm>
        </p:spPr>
        <p:txBody>
          <a:bodyPr>
            <a:normAutofit fontScale="90000"/>
          </a:bodyPr>
          <a:lstStyle/>
          <a:p>
            <a:pPr algn="ctr"/>
            <a:r>
              <a:rPr lang="fr-FR" b="1" dirty="0">
                <a:latin typeface="Trebuchet MS" panose="020B0603020202020204" pitchFamily="34" charset="0"/>
              </a:rPr>
              <a:t/>
            </a:r>
            <a:br>
              <a:rPr lang="fr-FR" b="1" dirty="0">
                <a:latin typeface="Trebuchet MS" panose="020B0603020202020204" pitchFamily="34" charset="0"/>
              </a:rPr>
            </a:br>
            <a:r>
              <a:rPr lang="fr-FR" b="1" dirty="0">
                <a:latin typeface="Trebuchet MS" panose="020B0603020202020204" pitchFamily="34" charset="0"/>
              </a:rPr>
              <a:t/>
            </a:r>
            <a:br>
              <a:rPr lang="fr-FR" b="1" dirty="0">
                <a:latin typeface="Trebuchet MS" panose="020B0603020202020204" pitchFamily="34" charset="0"/>
              </a:rPr>
            </a:br>
            <a:r>
              <a:rPr lang="fr-FR" b="1" dirty="0">
                <a:latin typeface="Trebuchet MS" panose="020B0603020202020204" pitchFamily="34" charset="0"/>
              </a:rPr>
              <a:t/>
            </a:r>
            <a:br>
              <a:rPr lang="fr-FR" b="1" dirty="0">
                <a:latin typeface="Trebuchet MS" panose="020B0603020202020204" pitchFamily="34" charset="0"/>
              </a:rPr>
            </a:br>
            <a:r>
              <a:rPr lang="fr-FR" b="1" dirty="0">
                <a:latin typeface="Trebuchet MS" panose="020B0603020202020204" pitchFamily="34" charset="0"/>
              </a:rPr>
              <a:t/>
            </a:r>
            <a:br>
              <a:rPr lang="fr-FR" b="1" dirty="0">
                <a:latin typeface="Trebuchet MS" panose="020B0603020202020204" pitchFamily="34" charset="0"/>
              </a:rPr>
            </a:br>
            <a:r>
              <a:rPr lang="fr-FR" b="1" dirty="0">
                <a:latin typeface="Trebuchet MS" panose="020B0603020202020204" pitchFamily="34" charset="0"/>
              </a:rPr>
              <a:t/>
            </a:r>
            <a:br>
              <a:rPr lang="fr-FR" b="1" dirty="0">
                <a:latin typeface="Trebuchet MS" panose="020B0603020202020204" pitchFamily="34" charset="0"/>
              </a:rPr>
            </a:br>
            <a:r>
              <a:rPr lang="fr-FR" b="1" dirty="0">
                <a:latin typeface="Trebuchet MS" panose="020B0603020202020204" pitchFamily="34" charset="0"/>
              </a:rPr>
              <a:t/>
            </a:r>
            <a:br>
              <a:rPr lang="fr-FR" b="1" dirty="0">
                <a:latin typeface="Trebuchet MS" panose="020B0603020202020204" pitchFamily="34" charset="0"/>
              </a:rPr>
            </a:br>
            <a:r>
              <a:rPr lang="fr-FR" b="1" dirty="0">
                <a:latin typeface="Trebuchet MS" panose="020B0603020202020204" pitchFamily="34" charset="0"/>
              </a:rPr>
              <a:t/>
            </a:r>
            <a:br>
              <a:rPr lang="fr-FR" b="1" dirty="0">
                <a:latin typeface="Trebuchet MS" panose="020B0603020202020204" pitchFamily="34" charset="0"/>
              </a:rPr>
            </a:br>
            <a:r>
              <a:rPr lang="fr-FR" b="1" dirty="0">
                <a:latin typeface="Trebuchet MS" panose="020B0603020202020204" pitchFamily="34" charset="0"/>
              </a:rPr>
              <a:t>3.3.3 – PROGRAMME D’ETUDES (PE)  </a:t>
            </a:r>
            <a:r>
              <a:rPr lang="fr-CA" b="1" dirty="0">
                <a:latin typeface="Trebuchet MS" panose="020B0603020202020204" pitchFamily="34" charset="0"/>
              </a:rPr>
              <a:t> </a:t>
            </a:r>
            <a:endParaRPr lang="fr-FR" b="1" dirty="0">
              <a:latin typeface="Trebuchet MS" panose="020B0603020202020204" pitchFamily="34" charset="0"/>
            </a:endParaRPr>
          </a:p>
        </p:txBody>
      </p:sp>
      <p:sp>
        <p:nvSpPr>
          <p:cNvPr id="3" name="Espace réservé du contenu 2">
            <a:extLst>
              <a:ext uri="{FF2B5EF4-FFF2-40B4-BE49-F238E27FC236}">
                <a16:creationId xmlns:a16="http://schemas.microsoft.com/office/drawing/2014/main" xmlns="" id="{56B4856F-636B-C0A7-4697-0DEECDC1C758}"/>
              </a:ext>
            </a:extLst>
          </p:cNvPr>
          <p:cNvSpPr>
            <a:spLocks noGrp="1"/>
          </p:cNvSpPr>
          <p:nvPr>
            <p:ph idx="1"/>
          </p:nvPr>
        </p:nvSpPr>
        <p:spPr>
          <a:xfrm>
            <a:off x="1750977" y="2782111"/>
            <a:ext cx="7834009" cy="3132308"/>
          </a:xfrm>
        </p:spPr>
        <p:txBody>
          <a:bodyPr>
            <a:noAutofit/>
          </a:bodyPr>
          <a:lstStyle/>
          <a:p>
            <a:pPr marL="0" indent="0" algn="ctr">
              <a:lnSpc>
                <a:spcPct val="150000"/>
              </a:lnSpc>
              <a:buNone/>
            </a:pPr>
            <a:endParaRPr lang="fr-CA" sz="3600" b="1" dirty="0">
              <a:solidFill>
                <a:schemeClr val="tx1"/>
              </a:solidFill>
              <a:effectLst>
                <a:outerShdw blurRad="38100" dist="38100" dir="2700000" algn="tl">
                  <a:srgbClr val="000000">
                    <a:alpha val="43137"/>
                  </a:srgbClr>
                </a:outerShdw>
              </a:effectLst>
              <a:latin typeface="Trebuchet MS" panose="020B0603020202020204" pitchFamily="34" charset="0"/>
            </a:endParaRPr>
          </a:p>
          <a:p>
            <a:pPr marL="0" indent="0" algn="ctr">
              <a:lnSpc>
                <a:spcPct val="150000"/>
              </a:lnSpc>
              <a:buNone/>
            </a:pPr>
            <a:endParaRPr lang="fr-CA" sz="3600" b="1" dirty="0">
              <a:solidFill>
                <a:schemeClr val="tx1"/>
              </a:solidFill>
              <a:effectLst>
                <a:outerShdw blurRad="38100" dist="38100" dir="2700000" algn="tl">
                  <a:srgbClr val="000000">
                    <a:alpha val="43137"/>
                  </a:srgbClr>
                </a:outerShdw>
              </a:effectLst>
              <a:latin typeface="Trebuchet MS" panose="020B0603020202020204" pitchFamily="34" charset="0"/>
            </a:endParaRPr>
          </a:p>
          <a:p>
            <a:pPr marL="0" indent="0" algn="ctr">
              <a:lnSpc>
                <a:spcPct val="150000"/>
              </a:lnSpc>
              <a:buNone/>
            </a:pPr>
            <a:r>
              <a:rPr lang="fr-CA" sz="3600" b="1" dirty="0">
                <a:solidFill>
                  <a:schemeClr val="tx1"/>
                </a:solidFill>
                <a:effectLst>
                  <a:outerShdw blurRad="38100" dist="38100" dir="2700000" algn="tl">
                    <a:srgbClr val="000000">
                      <a:alpha val="43137"/>
                    </a:srgbClr>
                  </a:outerShdw>
                </a:effectLst>
                <a:latin typeface="Trebuchet MS" panose="020B0603020202020204" pitchFamily="34" charset="0"/>
                <a:hlinkClick r:id="rId2" action="ppaction://hlinkpres?slideindex=1&amp;slidetitle="/>
              </a:rPr>
              <a:t>SUGGESTIONS PEDAGOGIQUES</a:t>
            </a:r>
            <a:endParaRPr lang="fr-CA" sz="3600" b="1" dirty="0">
              <a:solidFill>
                <a:schemeClr val="tx1"/>
              </a:solidFill>
              <a:effectLst>
                <a:outerShdw blurRad="38100" dist="38100" dir="2700000" algn="tl">
                  <a:srgbClr val="000000">
                    <a:alpha val="43137"/>
                  </a:srgbClr>
                </a:outerShdw>
              </a:effectLst>
              <a:latin typeface="Trebuchet MS" panose="020B0603020202020204" pitchFamily="34" charset="0"/>
            </a:endParaRPr>
          </a:p>
          <a:p>
            <a:pPr marL="0" indent="0">
              <a:lnSpc>
                <a:spcPct val="150000"/>
              </a:lnSpc>
              <a:buNone/>
            </a:pPr>
            <a:endParaRPr lang="fr-CA" sz="2000" b="1" u="sng" dirty="0">
              <a:solidFill>
                <a:schemeClr val="tx1"/>
              </a:solidFill>
              <a:effectLst>
                <a:outerShdw blurRad="38100" dist="38100" dir="2700000" algn="tl">
                  <a:srgbClr val="000000">
                    <a:alpha val="43137"/>
                  </a:srgbClr>
                </a:outerShdw>
              </a:effectLst>
              <a:latin typeface="Trebuchet MS" panose="020B0603020202020204" pitchFamily="34" charset="0"/>
            </a:endParaRPr>
          </a:p>
          <a:p>
            <a:pPr marL="0" indent="0">
              <a:lnSpc>
                <a:spcPct val="150000"/>
              </a:lnSpc>
              <a:buNone/>
            </a:pPr>
            <a:endParaRPr lang="fr-FR" dirty="0">
              <a:effectLst>
                <a:outerShdw blurRad="38100" dist="38100" dir="2700000" algn="tl">
                  <a:srgbClr val="000000">
                    <a:alpha val="43137"/>
                  </a:srgbClr>
                </a:outerShdw>
              </a:effectLst>
              <a:latin typeface="Trebuchet MS" panose="020B0603020202020204" pitchFamily="34" charset="0"/>
            </a:endParaRPr>
          </a:p>
          <a:p>
            <a:pPr marL="0" indent="0">
              <a:buNone/>
            </a:pPr>
            <a:endParaRPr lang="fr-FR" sz="1600" b="1" u="sng" dirty="0">
              <a:effectLst>
                <a:outerShdw blurRad="38100" dist="38100" dir="2700000" algn="tl">
                  <a:srgbClr val="000000">
                    <a:alpha val="43137"/>
                  </a:srgbClr>
                </a:outerShdw>
              </a:effectLst>
              <a:latin typeface="Trebuchet MS" panose="020B0603020202020204" pitchFamily="34" charset="0"/>
            </a:endParaRPr>
          </a:p>
          <a:p>
            <a:pPr marL="0" indent="0">
              <a:buNone/>
            </a:pPr>
            <a:endParaRPr lang="fr-FR" sz="1000" dirty="0">
              <a:latin typeface="Trebuchet MS" panose="020B0603020202020204" pitchFamily="34" charset="0"/>
            </a:endParaRPr>
          </a:p>
          <a:p>
            <a:pPr marL="0" indent="0">
              <a:buNone/>
            </a:pPr>
            <a:endParaRPr lang="fr-FR" sz="1000" dirty="0">
              <a:latin typeface="Trebuchet MS" panose="020B0603020202020204" pitchFamily="34" charset="0"/>
            </a:endParaRPr>
          </a:p>
          <a:p>
            <a:pPr marL="0" indent="0">
              <a:buNone/>
            </a:pPr>
            <a:endParaRPr lang="fr-FR" sz="2000" dirty="0">
              <a:effectLst>
                <a:outerShdw blurRad="38100" dist="38100" dir="2700000" algn="tl">
                  <a:srgbClr val="000000">
                    <a:alpha val="43137"/>
                  </a:srgbClr>
                </a:outerShdw>
              </a:effectLst>
              <a:latin typeface="Trebuchet MS" panose="020B0603020202020204" pitchFamily="34" charset="0"/>
            </a:endParaRPr>
          </a:p>
        </p:txBody>
      </p:sp>
    </p:spTree>
    <p:extLst>
      <p:ext uri="{BB962C8B-B14F-4D97-AF65-F5344CB8AC3E}">
        <p14:creationId xmlns:p14="http://schemas.microsoft.com/office/powerpoint/2010/main" val="1029081495"/>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xmlns="" id="{E9A29620-1201-10AC-5B2C-D5208E51184D}"/>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xmlns="" id="{8FB486CD-65EC-C8A8-520A-9D3362601136}"/>
              </a:ext>
            </a:extLst>
          </p:cNvPr>
          <p:cNvSpPr>
            <a:spLocks noGrp="1"/>
          </p:cNvSpPr>
          <p:nvPr>
            <p:ph type="title"/>
          </p:nvPr>
        </p:nvSpPr>
        <p:spPr>
          <a:xfrm>
            <a:off x="1377780" y="533543"/>
            <a:ext cx="8958649" cy="694570"/>
          </a:xfrm>
        </p:spPr>
        <p:txBody>
          <a:bodyPr>
            <a:normAutofit fontScale="90000"/>
          </a:bodyPr>
          <a:lstStyle/>
          <a:p>
            <a:pPr algn="ctr"/>
            <a:r>
              <a:rPr lang="fr-FR" b="1" dirty="0">
                <a:latin typeface="Trebuchet MS" panose="020B0603020202020204" pitchFamily="34" charset="0"/>
              </a:rPr>
              <a:t/>
            </a:r>
            <a:br>
              <a:rPr lang="fr-FR" b="1" dirty="0">
                <a:latin typeface="Trebuchet MS" panose="020B0603020202020204" pitchFamily="34" charset="0"/>
              </a:rPr>
            </a:br>
            <a:r>
              <a:rPr lang="fr-FR" b="1" dirty="0">
                <a:latin typeface="Trebuchet MS" panose="020B0603020202020204" pitchFamily="34" charset="0"/>
              </a:rPr>
              <a:t/>
            </a:r>
            <a:br>
              <a:rPr lang="fr-FR" b="1" dirty="0">
                <a:latin typeface="Trebuchet MS" panose="020B0603020202020204" pitchFamily="34" charset="0"/>
              </a:rPr>
            </a:br>
            <a:r>
              <a:rPr lang="fr-FR" b="1" dirty="0">
                <a:latin typeface="Trebuchet MS" panose="020B0603020202020204" pitchFamily="34" charset="0"/>
              </a:rPr>
              <a:t/>
            </a:r>
            <a:br>
              <a:rPr lang="fr-FR" b="1" dirty="0">
                <a:latin typeface="Trebuchet MS" panose="020B0603020202020204" pitchFamily="34" charset="0"/>
              </a:rPr>
            </a:br>
            <a:r>
              <a:rPr lang="fr-FR" b="1" dirty="0">
                <a:latin typeface="Trebuchet MS" panose="020B0603020202020204" pitchFamily="34" charset="0"/>
              </a:rPr>
              <a:t/>
            </a:r>
            <a:br>
              <a:rPr lang="fr-FR" b="1" dirty="0">
                <a:latin typeface="Trebuchet MS" panose="020B0603020202020204" pitchFamily="34" charset="0"/>
              </a:rPr>
            </a:br>
            <a:r>
              <a:rPr lang="fr-FR" b="1" dirty="0">
                <a:latin typeface="Trebuchet MS" panose="020B0603020202020204" pitchFamily="34" charset="0"/>
              </a:rPr>
              <a:t/>
            </a:r>
            <a:br>
              <a:rPr lang="fr-FR" b="1" dirty="0">
                <a:latin typeface="Trebuchet MS" panose="020B0603020202020204" pitchFamily="34" charset="0"/>
              </a:rPr>
            </a:br>
            <a:r>
              <a:rPr lang="fr-FR" b="1" dirty="0">
                <a:latin typeface="Trebuchet MS" panose="020B0603020202020204" pitchFamily="34" charset="0"/>
              </a:rPr>
              <a:t/>
            </a:r>
            <a:br>
              <a:rPr lang="fr-FR" b="1" dirty="0">
                <a:latin typeface="Trebuchet MS" panose="020B0603020202020204" pitchFamily="34" charset="0"/>
              </a:rPr>
            </a:br>
            <a:r>
              <a:rPr lang="fr-FR" b="1" dirty="0">
                <a:latin typeface="Trebuchet MS" panose="020B0603020202020204" pitchFamily="34" charset="0"/>
              </a:rPr>
              <a:t/>
            </a:r>
            <a:br>
              <a:rPr lang="fr-FR" b="1" dirty="0">
                <a:latin typeface="Trebuchet MS" panose="020B0603020202020204" pitchFamily="34" charset="0"/>
              </a:rPr>
            </a:br>
            <a:r>
              <a:rPr lang="fr-FR" b="1" dirty="0">
                <a:effectLst>
                  <a:outerShdw blurRad="38100" dist="38100" dir="2700000" algn="tl">
                    <a:srgbClr val="000000">
                      <a:alpha val="43137"/>
                    </a:srgbClr>
                  </a:outerShdw>
                </a:effectLst>
                <a:latin typeface="Trebuchet MS" panose="020B0603020202020204" pitchFamily="34" charset="0"/>
              </a:rPr>
              <a:t>DOCUMENTS D’ACCOMPAGNEMENT</a:t>
            </a:r>
            <a:endParaRPr lang="fr-FR" b="1" dirty="0">
              <a:latin typeface="Trebuchet MS" panose="020B0603020202020204" pitchFamily="34" charset="0"/>
            </a:endParaRPr>
          </a:p>
        </p:txBody>
      </p:sp>
      <p:sp>
        <p:nvSpPr>
          <p:cNvPr id="3" name="Espace réservé du contenu 2">
            <a:extLst>
              <a:ext uri="{FF2B5EF4-FFF2-40B4-BE49-F238E27FC236}">
                <a16:creationId xmlns:a16="http://schemas.microsoft.com/office/drawing/2014/main" xmlns="" id="{1C1B8A3E-7D44-88D8-946C-F2B0E9C3E69F}"/>
              </a:ext>
            </a:extLst>
          </p:cNvPr>
          <p:cNvSpPr>
            <a:spLocks noGrp="1"/>
          </p:cNvSpPr>
          <p:nvPr>
            <p:ph idx="1"/>
          </p:nvPr>
        </p:nvSpPr>
        <p:spPr>
          <a:xfrm>
            <a:off x="193964" y="2782111"/>
            <a:ext cx="11935691" cy="3132308"/>
          </a:xfrm>
        </p:spPr>
        <p:txBody>
          <a:bodyPr>
            <a:noAutofit/>
          </a:bodyPr>
          <a:lstStyle/>
          <a:p>
            <a:pPr marL="0" indent="0" algn="ctr">
              <a:lnSpc>
                <a:spcPct val="150000"/>
              </a:lnSpc>
              <a:buNone/>
            </a:pPr>
            <a:endParaRPr lang="fr-CA" sz="3600" b="1" dirty="0">
              <a:solidFill>
                <a:schemeClr val="tx1"/>
              </a:solidFill>
              <a:effectLst>
                <a:outerShdw blurRad="38100" dist="38100" dir="2700000" algn="tl">
                  <a:srgbClr val="000000">
                    <a:alpha val="43137"/>
                  </a:srgbClr>
                </a:outerShdw>
              </a:effectLst>
              <a:latin typeface="Trebuchet MS" panose="020B0603020202020204" pitchFamily="34" charset="0"/>
            </a:endParaRPr>
          </a:p>
          <a:p>
            <a:pPr marL="0" indent="0" algn="ctr">
              <a:lnSpc>
                <a:spcPct val="150000"/>
              </a:lnSpc>
              <a:buNone/>
            </a:pPr>
            <a:endParaRPr lang="fr-CA" sz="2700" b="1" dirty="0">
              <a:solidFill>
                <a:schemeClr val="tx1"/>
              </a:solidFill>
              <a:effectLst>
                <a:outerShdw blurRad="38100" dist="38100" dir="2700000" algn="tl">
                  <a:srgbClr val="000000">
                    <a:alpha val="43137"/>
                  </a:srgbClr>
                </a:outerShdw>
              </a:effectLst>
              <a:latin typeface="Trebuchet MS" panose="020B0603020202020204" pitchFamily="34" charset="0"/>
            </a:endParaRPr>
          </a:p>
          <a:p>
            <a:pPr marL="0" indent="0" algn="ctr">
              <a:lnSpc>
                <a:spcPct val="150000"/>
              </a:lnSpc>
              <a:buNone/>
            </a:pPr>
            <a:r>
              <a:rPr lang="fr-CA" sz="2700" b="1" dirty="0">
                <a:solidFill>
                  <a:schemeClr val="tx1"/>
                </a:solidFill>
                <a:effectLst>
                  <a:outerShdw blurRad="38100" dist="38100" dir="2700000" algn="tl">
                    <a:srgbClr val="000000">
                      <a:alpha val="43137"/>
                    </a:srgbClr>
                  </a:outerShdw>
                </a:effectLst>
                <a:latin typeface="Trebuchet MS" panose="020B0603020202020204" pitchFamily="34" charset="0"/>
                <a:hlinkClick r:id="rId2" action="ppaction://hlinkpres?slideindex=1&amp;slidetitle="/>
              </a:rPr>
              <a:t>3.4 REFERENTIEL POUR L’EVALUATION DE SANCTION</a:t>
            </a:r>
          </a:p>
          <a:p>
            <a:pPr marL="0" indent="0">
              <a:lnSpc>
                <a:spcPct val="150000"/>
              </a:lnSpc>
              <a:buNone/>
            </a:pPr>
            <a:r>
              <a:rPr lang="fr-CA" sz="2700" b="1" dirty="0">
                <a:solidFill>
                  <a:schemeClr val="tx1"/>
                </a:solidFill>
                <a:effectLst>
                  <a:outerShdw blurRad="38100" dist="38100" dir="2700000" algn="tl">
                    <a:srgbClr val="000000">
                      <a:alpha val="43137"/>
                    </a:srgbClr>
                  </a:outerShdw>
                </a:effectLst>
                <a:latin typeface="Trebuchet MS" panose="020B0603020202020204" pitchFamily="34" charset="0"/>
                <a:hlinkClick r:id="rId2" action="ppaction://hlinkpres?slideindex=1&amp;slidetitle="/>
              </a:rPr>
              <a:t>3.5 REFERENTIEL POUR L’ORGANISATION PEDAGOGIQUE ET MATERIELLE</a:t>
            </a:r>
            <a:endParaRPr lang="fr-CA" sz="2700" b="1" dirty="0">
              <a:solidFill>
                <a:schemeClr val="tx1"/>
              </a:solidFill>
              <a:effectLst>
                <a:outerShdw blurRad="38100" dist="38100" dir="2700000" algn="tl">
                  <a:srgbClr val="000000">
                    <a:alpha val="43137"/>
                  </a:srgbClr>
                </a:outerShdw>
              </a:effectLst>
              <a:latin typeface="Trebuchet MS" panose="020B0603020202020204" pitchFamily="34" charset="0"/>
            </a:endParaRPr>
          </a:p>
          <a:p>
            <a:pPr marL="0" indent="0">
              <a:lnSpc>
                <a:spcPct val="150000"/>
              </a:lnSpc>
              <a:buNone/>
            </a:pPr>
            <a:endParaRPr lang="fr-CA" sz="2000" b="1" u="sng" dirty="0">
              <a:solidFill>
                <a:schemeClr val="tx1"/>
              </a:solidFill>
              <a:effectLst>
                <a:outerShdw blurRad="38100" dist="38100" dir="2700000" algn="tl">
                  <a:srgbClr val="000000">
                    <a:alpha val="43137"/>
                  </a:srgbClr>
                </a:outerShdw>
              </a:effectLst>
              <a:latin typeface="Trebuchet MS" panose="020B0603020202020204" pitchFamily="34" charset="0"/>
            </a:endParaRPr>
          </a:p>
          <a:p>
            <a:pPr marL="0" indent="0">
              <a:lnSpc>
                <a:spcPct val="150000"/>
              </a:lnSpc>
              <a:buNone/>
            </a:pPr>
            <a:endParaRPr lang="fr-FR" dirty="0">
              <a:effectLst>
                <a:outerShdw blurRad="38100" dist="38100" dir="2700000" algn="tl">
                  <a:srgbClr val="000000">
                    <a:alpha val="43137"/>
                  </a:srgbClr>
                </a:outerShdw>
              </a:effectLst>
              <a:latin typeface="Trebuchet MS" panose="020B0603020202020204" pitchFamily="34" charset="0"/>
            </a:endParaRPr>
          </a:p>
          <a:p>
            <a:pPr marL="0" indent="0">
              <a:buNone/>
            </a:pPr>
            <a:endParaRPr lang="fr-FR" sz="1600" b="1" u="sng" dirty="0">
              <a:effectLst>
                <a:outerShdw blurRad="38100" dist="38100" dir="2700000" algn="tl">
                  <a:srgbClr val="000000">
                    <a:alpha val="43137"/>
                  </a:srgbClr>
                </a:outerShdw>
              </a:effectLst>
              <a:latin typeface="Trebuchet MS" panose="020B0603020202020204" pitchFamily="34" charset="0"/>
            </a:endParaRPr>
          </a:p>
          <a:p>
            <a:pPr marL="0" indent="0">
              <a:buNone/>
            </a:pPr>
            <a:endParaRPr lang="fr-FR" sz="1000" dirty="0">
              <a:latin typeface="Trebuchet MS" panose="020B0603020202020204" pitchFamily="34" charset="0"/>
            </a:endParaRPr>
          </a:p>
          <a:p>
            <a:pPr marL="0" indent="0">
              <a:buNone/>
            </a:pPr>
            <a:endParaRPr lang="fr-FR" sz="1000" dirty="0">
              <a:latin typeface="Trebuchet MS" panose="020B0603020202020204" pitchFamily="34" charset="0"/>
            </a:endParaRPr>
          </a:p>
          <a:p>
            <a:pPr marL="0" indent="0">
              <a:buNone/>
            </a:pPr>
            <a:endParaRPr lang="fr-FR" sz="2000" dirty="0">
              <a:effectLst>
                <a:outerShdw blurRad="38100" dist="38100" dir="2700000" algn="tl">
                  <a:srgbClr val="000000">
                    <a:alpha val="43137"/>
                  </a:srgbClr>
                </a:outerShdw>
              </a:effectLst>
              <a:latin typeface="Trebuchet MS" panose="020B0603020202020204" pitchFamily="34" charset="0"/>
            </a:endParaRPr>
          </a:p>
        </p:txBody>
      </p:sp>
    </p:spTree>
    <p:extLst>
      <p:ext uri="{BB962C8B-B14F-4D97-AF65-F5344CB8AC3E}">
        <p14:creationId xmlns:p14="http://schemas.microsoft.com/office/powerpoint/2010/main" val="385877464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xmlns="" id="{44232B03-54FF-6DB7-457D-28EB6DD76165}"/>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xmlns="" id="{05F00DF2-936A-407D-FF3F-F99E314146EB}"/>
              </a:ext>
            </a:extLst>
          </p:cNvPr>
          <p:cNvSpPr>
            <a:spLocks noGrp="1"/>
          </p:cNvSpPr>
          <p:nvPr>
            <p:ph type="title"/>
          </p:nvPr>
        </p:nvSpPr>
        <p:spPr/>
        <p:txBody>
          <a:bodyPr/>
          <a:lstStyle/>
          <a:p>
            <a:pPr algn="ctr"/>
            <a:r>
              <a:rPr lang="fr-FR" b="1" dirty="0">
                <a:latin typeface="Trebuchet MS" panose="020B0603020202020204" pitchFamily="34" charset="0"/>
              </a:rPr>
              <a:t>1- LA FORMATION  PROFESSIONNELLE</a:t>
            </a:r>
            <a:br>
              <a:rPr lang="fr-FR" b="1" dirty="0">
                <a:latin typeface="Trebuchet MS" panose="020B0603020202020204" pitchFamily="34" charset="0"/>
              </a:rPr>
            </a:br>
            <a:endParaRPr lang="fr-FR" b="1" dirty="0"/>
          </a:p>
        </p:txBody>
      </p:sp>
      <p:sp>
        <p:nvSpPr>
          <p:cNvPr id="3" name="Espace réservé du contenu 2">
            <a:extLst>
              <a:ext uri="{FF2B5EF4-FFF2-40B4-BE49-F238E27FC236}">
                <a16:creationId xmlns:a16="http://schemas.microsoft.com/office/drawing/2014/main" xmlns="" id="{C25802F3-4D56-31C8-ABBF-3FFBD4D2FE81}"/>
              </a:ext>
            </a:extLst>
          </p:cNvPr>
          <p:cNvSpPr>
            <a:spLocks noGrp="1"/>
          </p:cNvSpPr>
          <p:nvPr>
            <p:ph idx="1"/>
          </p:nvPr>
        </p:nvSpPr>
        <p:spPr>
          <a:xfrm>
            <a:off x="185631" y="1870051"/>
            <a:ext cx="11894074" cy="3966984"/>
          </a:xfrm>
        </p:spPr>
        <p:txBody>
          <a:bodyPr>
            <a:noAutofit/>
          </a:bodyPr>
          <a:lstStyle/>
          <a:p>
            <a:endParaRPr lang="fr-FR" sz="2000" b="1" u="sng" dirty="0">
              <a:effectLst>
                <a:outerShdw blurRad="38100" dist="38100" dir="2700000" algn="tl">
                  <a:srgbClr val="000000">
                    <a:alpha val="43137"/>
                  </a:srgbClr>
                </a:outerShdw>
              </a:effectLst>
              <a:latin typeface="Trebuchet MS" panose="020B0603020202020204" pitchFamily="34" charset="0"/>
            </a:endParaRPr>
          </a:p>
          <a:p>
            <a:endParaRPr lang="fr-FR" sz="2000" b="1" u="sng" dirty="0">
              <a:effectLst>
                <a:outerShdw blurRad="38100" dist="38100" dir="2700000" algn="tl">
                  <a:srgbClr val="000000">
                    <a:alpha val="43137"/>
                  </a:srgbClr>
                </a:outerShdw>
              </a:effectLst>
              <a:latin typeface="Trebuchet MS" panose="020B0603020202020204" pitchFamily="34" charset="0"/>
            </a:endParaRPr>
          </a:p>
          <a:p>
            <a:endParaRPr lang="fr-FR" sz="2000" b="1" u="sng" dirty="0">
              <a:effectLst>
                <a:outerShdw blurRad="38100" dist="38100" dir="2700000" algn="tl">
                  <a:srgbClr val="000000">
                    <a:alpha val="43137"/>
                  </a:srgbClr>
                </a:outerShdw>
              </a:effectLst>
              <a:latin typeface="Trebuchet MS" panose="020B0603020202020204" pitchFamily="34" charset="0"/>
            </a:endParaRPr>
          </a:p>
          <a:p>
            <a:endParaRPr lang="fr-FR" sz="2000" b="1" u="sng" dirty="0">
              <a:effectLst>
                <a:outerShdw blurRad="38100" dist="38100" dir="2700000" algn="tl">
                  <a:srgbClr val="000000">
                    <a:alpha val="43137"/>
                  </a:srgbClr>
                </a:outerShdw>
              </a:effectLst>
              <a:latin typeface="Trebuchet MS" panose="020B0603020202020204" pitchFamily="34" charset="0"/>
            </a:endParaRPr>
          </a:p>
          <a:p>
            <a:pPr marL="0" indent="0">
              <a:buNone/>
            </a:pPr>
            <a:r>
              <a:rPr lang="fr-FR" sz="2000" b="1" u="sng" dirty="0">
                <a:effectLst>
                  <a:outerShdw blurRad="38100" dist="38100" dir="2700000" algn="tl">
                    <a:srgbClr val="000000">
                      <a:alpha val="43137"/>
                    </a:srgbClr>
                  </a:outerShdw>
                </a:effectLst>
                <a:latin typeface="Trebuchet MS" panose="020B0603020202020204" pitchFamily="34" charset="0"/>
              </a:rPr>
              <a:t>1.1  Les finalités de la formation professionnelle</a:t>
            </a:r>
          </a:p>
          <a:p>
            <a:pPr marL="0" indent="0">
              <a:lnSpc>
                <a:spcPct val="150000"/>
              </a:lnSpc>
              <a:buNone/>
            </a:pPr>
            <a:r>
              <a:rPr lang="fr-FR" sz="2000" dirty="0">
                <a:effectLst>
                  <a:outerShdw blurRad="38100" dist="38100" dir="2700000" algn="tl">
                    <a:srgbClr val="000000">
                      <a:alpha val="43137"/>
                    </a:srgbClr>
                  </a:outerShdw>
                </a:effectLst>
                <a:latin typeface="Trebuchet MS" panose="020B0603020202020204" pitchFamily="34" charset="0"/>
              </a:rPr>
              <a:t>La formation professionnelle s’adresse aux personnes ayant choisi une orientation professionnelle. Elle vise l’acquisition des compétences qui leur permettront d’assumer leur rôle de travailleurs et d’évoluer sur le marché du travail. En ce sens, elle tient compte de la structure socio-économique, des besoins du marché du travail ainsi que des caractéristiques de chaque métier.</a:t>
            </a:r>
          </a:p>
          <a:p>
            <a:pPr marL="0" indent="0">
              <a:lnSpc>
                <a:spcPct val="150000"/>
              </a:lnSpc>
              <a:buNone/>
            </a:pPr>
            <a:r>
              <a:rPr lang="fr-FR" sz="2000" dirty="0">
                <a:effectLst>
                  <a:outerShdw blurRad="38100" dist="38100" dir="2700000" algn="tl">
                    <a:srgbClr val="000000">
                      <a:alpha val="43137"/>
                    </a:srgbClr>
                  </a:outerShdw>
                </a:effectLst>
                <a:latin typeface="Trebuchet MS" panose="020B0603020202020204" pitchFamily="34" charset="0"/>
              </a:rPr>
              <a:t>Elle vise également à répondre aux exigences de la société et doit permettre à la personne issue de la formation professionnelle de développer son autonomie professionnelle, de contribuer au développement technologique ainsi qu’à la croissance culturelle et socio-économique de son milieu.</a:t>
            </a:r>
          </a:p>
          <a:p>
            <a:pPr marL="0" indent="0">
              <a:buNone/>
            </a:pPr>
            <a:endParaRPr lang="fr-FR" sz="2000" dirty="0">
              <a:effectLst>
                <a:outerShdw blurRad="38100" dist="38100" dir="2700000" algn="tl">
                  <a:srgbClr val="000000">
                    <a:alpha val="43137"/>
                  </a:srgbClr>
                </a:outerShdw>
              </a:effectLst>
              <a:latin typeface="Trebuchet MS" panose="020B0603020202020204" pitchFamily="34" charset="0"/>
            </a:endParaRPr>
          </a:p>
          <a:p>
            <a:pPr marL="0" indent="0">
              <a:buNone/>
            </a:pPr>
            <a:endParaRPr lang="fr-FR" sz="1000" dirty="0">
              <a:latin typeface="Trebuchet MS" panose="020B0603020202020204" pitchFamily="34" charset="0"/>
            </a:endParaRPr>
          </a:p>
          <a:p>
            <a:pPr marL="0" indent="0">
              <a:buNone/>
            </a:pPr>
            <a:endParaRPr lang="fr-FR" sz="1000" dirty="0">
              <a:latin typeface="Trebuchet MS" panose="020B0603020202020204" pitchFamily="34" charset="0"/>
            </a:endParaRPr>
          </a:p>
          <a:p>
            <a:pPr marL="0" indent="0">
              <a:buNone/>
            </a:pPr>
            <a:endParaRPr lang="fr-FR" sz="1000" dirty="0">
              <a:latin typeface="Trebuchet MS" panose="020B0603020202020204" pitchFamily="34" charset="0"/>
            </a:endParaRPr>
          </a:p>
          <a:p>
            <a:pPr marL="0" indent="0">
              <a:buNone/>
            </a:pPr>
            <a:endParaRPr lang="fr-FR" sz="1000" dirty="0">
              <a:latin typeface="Trebuchet MS" panose="020B0603020202020204" pitchFamily="34" charset="0"/>
            </a:endParaRPr>
          </a:p>
          <a:p>
            <a:pPr marL="0" indent="0">
              <a:buNone/>
            </a:pPr>
            <a:endParaRPr lang="fr-FR" sz="2000" dirty="0">
              <a:effectLst>
                <a:outerShdw blurRad="38100" dist="38100" dir="2700000" algn="tl">
                  <a:srgbClr val="000000">
                    <a:alpha val="43137"/>
                  </a:srgbClr>
                </a:outerShdw>
              </a:effectLst>
              <a:latin typeface="Trebuchet MS" panose="020B0603020202020204" pitchFamily="34" charset="0"/>
            </a:endParaRPr>
          </a:p>
        </p:txBody>
      </p:sp>
    </p:spTree>
    <p:extLst>
      <p:ext uri="{BB962C8B-B14F-4D97-AF65-F5344CB8AC3E}">
        <p14:creationId xmlns:p14="http://schemas.microsoft.com/office/powerpoint/2010/main" val="59454987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xmlns="" id="{F479BF9A-5690-EF5A-CB87-C27DF33B834F}"/>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xmlns="" id="{63062017-D3A1-DA03-23D8-A4DF436BBE88}"/>
              </a:ext>
            </a:extLst>
          </p:cNvPr>
          <p:cNvSpPr>
            <a:spLocks noGrp="1"/>
          </p:cNvSpPr>
          <p:nvPr>
            <p:ph type="title"/>
          </p:nvPr>
        </p:nvSpPr>
        <p:spPr/>
        <p:txBody>
          <a:bodyPr/>
          <a:lstStyle/>
          <a:p>
            <a:pPr algn="ctr"/>
            <a:r>
              <a:rPr lang="fr-FR" b="1" dirty="0">
                <a:latin typeface="Trebuchet MS" panose="020B0603020202020204" pitchFamily="34" charset="0"/>
              </a:rPr>
              <a:t>1- LA FORMATION  PROFESSIONNELLE</a:t>
            </a:r>
            <a:br>
              <a:rPr lang="fr-FR" b="1" dirty="0">
                <a:latin typeface="Trebuchet MS" panose="020B0603020202020204" pitchFamily="34" charset="0"/>
              </a:rPr>
            </a:br>
            <a:endParaRPr lang="fr-FR" b="1" dirty="0"/>
          </a:p>
        </p:txBody>
      </p:sp>
      <p:sp>
        <p:nvSpPr>
          <p:cNvPr id="3" name="Espace réservé du contenu 2">
            <a:extLst>
              <a:ext uri="{FF2B5EF4-FFF2-40B4-BE49-F238E27FC236}">
                <a16:creationId xmlns:a16="http://schemas.microsoft.com/office/drawing/2014/main" xmlns="" id="{AEBDA5B2-5771-C54E-1E62-4C71684CC798}"/>
              </a:ext>
            </a:extLst>
          </p:cNvPr>
          <p:cNvSpPr>
            <a:spLocks noGrp="1"/>
          </p:cNvSpPr>
          <p:nvPr>
            <p:ph idx="1"/>
          </p:nvPr>
        </p:nvSpPr>
        <p:spPr>
          <a:xfrm>
            <a:off x="185631" y="1870051"/>
            <a:ext cx="11894074" cy="3966984"/>
          </a:xfrm>
        </p:spPr>
        <p:txBody>
          <a:bodyPr>
            <a:noAutofit/>
          </a:bodyPr>
          <a:lstStyle/>
          <a:p>
            <a:endParaRPr lang="fr-FR" sz="2000" b="1" u="sng" dirty="0">
              <a:effectLst>
                <a:outerShdw blurRad="38100" dist="38100" dir="2700000" algn="tl">
                  <a:srgbClr val="000000">
                    <a:alpha val="43137"/>
                  </a:srgbClr>
                </a:outerShdw>
              </a:effectLst>
              <a:latin typeface="Trebuchet MS" panose="020B0603020202020204" pitchFamily="34" charset="0"/>
            </a:endParaRPr>
          </a:p>
          <a:p>
            <a:endParaRPr lang="fr-FR" sz="2000" b="1" u="sng" dirty="0">
              <a:effectLst>
                <a:outerShdw blurRad="38100" dist="38100" dir="2700000" algn="tl">
                  <a:srgbClr val="000000">
                    <a:alpha val="43137"/>
                  </a:srgbClr>
                </a:outerShdw>
              </a:effectLst>
              <a:latin typeface="Trebuchet MS" panose="020B0603020202020204" pitchFamily="34" charset="0"/>
            </a:endParaRPr>
          </a:p>
          <a:p>
            <a:endParaRPr lang="fr-FR" sz="2000" b="1" u="sng" dirty="0">
              <a:effectLst>
                <a:outerShdw blurRad="38100" dist="38100" dir="2700000" algn="tl">
                  <a:srgbClr val="000000">
                    <a:alpha val="43137"/>
                  </a:srgbClr>
                </a:outerShdw>
              </a:effectLst>
              <a:latin typeface="Trebuchet MS" panose="020B0603020202020204" pitchFamily="34" charset="0"/>
            </a:endParaRPr>
          </a:p>
          <a:p>
            <a:endParaRPr lang="fr-FR" sz="2000" b="1" u="sng" dirty="0">
              <a:effectLst>
                <a:outerShdw blurRad="38100" dist="38100" dir="2700000" algn="tl">
                  <a:srgbClr val="000000">
                    <a:alpha val="43137"/>
                  </a:srgbClr>
                </a:outerShdw>
              </a:effectLst>
              <a:latin typeface="Trebuchet MS" panose="020B0603020202020204" pitchFamily="34" charset="0"/>
            </a:endParaRPr>
          </a:p>
          <a:p>
            <a:pPr marL="0" indent="0">
              <a:buNone/>
            </a:pPr>
            <a:endParaRPr lang="fr-FR" sz="2000" dirty="0">
              <a:effectLst>
                <a:outerShdw blurRad="38100" dist="38100" dir="2700000" algn="tl">
                  <a:srgbClr val="000000">
                    <a:alpha val="43137"/>
                  </a:srgbClr>
                </a:outerShdw>
              </a:effectLst>
              <a:latin typeface="Trebuchet MS" panose="020B0603020202020204" pitchFamily="34" charset="0"/>
            </a:endParaRPr>
          </a:p>
          <a:p>
            <a:pPr marL="0" indent="0">
              <a:buNone/>
            </a:pPr>
            <a:endParaRPr lang="fr-FR" sz="1000" dirty="0">
              <a:latin typeface="Trebuchet MS" panose="020B0603020202020204" pitchFamily="34" charset="0"/>
            </a:endParaRPr>
          </a:p>
          <a:p>
            <a:pPr marL="0" indent="0">
              <a:buNone/>
            </a:pPr>
            <a:endParaRPr lang="fr-FR" sz="1000" dirty="0">
              <a:latin typeface="Trebuchet MS" panose="020B0603020202020204" pitchFamily="34" charset="0"/>
            </a:endParaRPr>
          </a:p>
          <a:p>
            <a:pPr marL="0" indent="0">
              <a:buNone/>
            </a:pPr>
            <a:endParaRPr lang="fr-FR" sz="1000" dirty="0">
              <a:latin typeface="Trebuchet MS" panose="020B0603020202020204" pitchFamily="34" charset="0"/>
            </a:endParaRPr>
          </a:p>
          <a:p>
            <a:pPr marL="0" indent="0">
              <a:buNone/>
            </a:pPr>
            <a:endParaRPr lang="fr-FR" sz="1000" dirty="0">
              <a:latin typeface="Trebuchet MS" panose="020B0603020202020204" pitchFamily="34" charset="0"/>
            </a:endParaRPr>
          </a:p>
          <a:p>
            <a:pPr marL="0" indent="0">
              <a:buNone/>
            </a:pPr>
            <a:endParaRPr lang="fr-FR" sz="2000" dirty="0">
              <a:effectLst>
                <a:outerShdw blurRad="38100" dist="38100" dir="2700000" algn="tl">
                  <a:srgbClr val="000000">
                    <a:alpha val="43137"/>
                  </a:srgbClr>
                </a:outerShdw>
              </a:effectLst>
              <a:latin typeface="Trebuchet MS" panose="020B0603020202020204" pitchFamily="34" charset="0"/>
            </a:endParaRPr>
          </a:p>
        </p:txBody>
      </p:sp>
      <p:sp>
        <p:nvSpPr>
          <p:cNvPr id="5" name="ZoneTexte 4">
            <a:extLst>
              <a:ext uri="{FF2B5EF4-FFF2-40B4-BE49-F238E27FC236}">
                <a16:creationId xmlns:a16="http://schemas.microsoft.com/office/drawing/2014/main" xmlns="" id="{1C89773A-D35E-6E6D-3C5D-F7A302B54281}"/>
              </a:ext>
            </a:extLst>
          </p:cNvPr>
          <p:cNvSpPr txBox="1"/>
          <p:nvPr/>
        </p:nvSpPr>
        <p:spPr>
          <a:xfrm>
            <a:off x="391886" y="1825956"/>
            <a:ext cx="11614483" cy="4673523"/>
          </a:xfrm>
          <a:prstGeom prst="rect">
            <a:avLst/>
          </a:prstGeom>
          <a:noFill/>
        </p:spPr>
        <p:txBody>
          <a:bodyPr wrap="square">
            <a:spAutoFit/>
          </a:bodyPr>
          <a:lstStyle/>
          <a:p>
            <a:r>
              <a:rPr lang="fr-FR" sz="1800" b="1" u="sng" dirty="0">
                <a:effectLst>
                  <a:outerShdw blurRad="38100" dist="38100" dir="2700000" algn="tl">
                    <a:srgbClr val="000000">
                      <a:alpha val="43137"/>
                    </a:srgbClr>
                  </a:outerShdw>
                </a:effectLst>
                <a:latin typeface="Trebuchet MS" panose="020B0603020202020204" pitchFamily="34" charset="0"/>
              </a:rPr>
              <a:t>1.2  Les orientations de la formation professionnelle</a:t>
            </a:r>
          </a:p>
          <a:p>
            <a:endParaRPr lang="fr-FR" sz="400" dirty="0">
              <a:latin typeface="Trebuchet MS" panose="020B0603020202020204" pitchFamily="34" charset="0"/>
            </a:endParaRPr>
          </a:p>
          <a:p>
            <a:pPr indent="-342900">
              <a:lnSpc>
                <a:spcPct val="150000"/>
              </a:lnSpc>
              <a:buFont typeface="Wingdings" panose="05000000000000000000" pitchFamily="2" charset="2"/>
              <a:buChar char="q"/>
            </a:pPr>
            <a:r>
              <a:rPr lang="fr-FR" sz="1800" dirty="0">
                <a:effectLst>
                  <a:outerShdw blurRad="38100" dist="38100" dir="2700000" algn="tl">
                    <a:srgbClr val="000000">
                      <a:alpha val="43137"/>
                    </a:srgbClr>
                  </a:outerShdw>
                </a:effectLst>
                <a:latin typeface="Trebuchet MS" panose="020B0603020202020204" pitchFamily="34" charset="0"/>
              </a:rPr>
              <a:t>La formation professionnelle doit être accessible</a:t>
            </a:r>
          </a:p>
          <a:p>
            <a:pPr indent="-342900">
              <a:lnSpc>
                <a:spcPct val="150000"/>
              </a:lnSpc>
              <a:buFont typeface="Wingdings" panose="05000000000000000000" pitchFamily="2" charset="2"/>
              <a:buChar char="q"/>
            </a:pPr>
            <a:r>
              <a:rPr lang="fr-FR" sz="1800" dirty="0">
                <a:effectLst>
                  <a:outerShdw blurRad="38100" dist="38100" dir="2700000" algn="tl">
                    <a:srgbClr val="000000">
                      <a:alpha val="43137"/>
                    </a:srgbClr>
                  </a:outerShdw>
                </a:effectLst>
                <a:latin typeface="Trebuchet MS" panose="020B0603020202020204" pitchFamily="34" charset="0"/>
              </a:rPr>
              <a:t>La formation professionnelle doit être à la fois fonctionnelle et polyvalente</a:t>
            </a:r>
          </a:p>
          <a:p>
            <a:pPr indent="-342900">
              <a:lnSpc>
                <a:spcPct val="150000"/>
              </a:lnSpc>
              <a:buFont typeface="Wingdings" panose="05000000000000000000" pitchFamily="2" charset="2"/>
              <a:buChar char="q"/>
            </a:pPr>
            <a:r>
              <a:rPr lang="fr-FR" sz="1800" dirty="0">
                <a:effectLst>
                  <a:outerShdw blurRad="38100" dist="38100" dir="2700000" algn="tl">
                    <a:srgbClr val="000000">
                      <a:alpha val="43137"/>
                    </a:srgbClr>
                  </a:outerShdw>
                </a:effectLst>
                <a:latin typeface="Trebuchet MS" panose="020B0603020202020204" pitchFamily="34" charset="0"/>
              </a:rPr>
              <a:t>La formation professionnelle doit favoriser la réussite des études</a:t>
            </a:r>
          </a:p>
          <a:p>
            <a:pPr indent="-342900">
              <a:buFont typeface="Wingdings" panose="05000000000000000000" pitchFamily="2" charset="2"/>
              <a:buChar char="q"/>
            </a:pPr>
            <a:r>
              <a:rPr lang="fr-FR" sz="1800" dirty="0">
                <a:effectLst>
                  <a:outerShdw blurRad="38100" dist="38100" dir="2700000" algn="tl">
                    <a:srgbClr val="000000">
                      <a:alpha val="43137"/>
                    </a:srgbClr>
                  </a:outerShdw>
                </a:effectLst>
                <a:latin typeface="Trebuchet MS" panose="020B0603020202020204" pitchFamily="34" charset="0"/>
              </a:rPr>
              <a:t>La formation professionnelle doit donner lieu à un partenariat entre les milieux du     </a:t>
            </a:r>
          </a:p>
          <a:p>
            <a:r>
              <a:rPr lang="fr-FR" sz="1800" dirty="0">
                <a:effectLst>
                  <a:outerShdw blurRad="38100" dist="38100" dir="2700000" algn="tl">
                    <a:srgbClr val="000000">
                      <a:alpha val="43137"/>
                    </a:srgbClr>
                  </a:outerShdw>
                </a:effectLst>
                <a:latin typeface="Trebuchet MS" panose="020B0603020202020204" pitchFamily="34" charset="0"/>
              </a:rPr>
              <a:t>     travail et de la formation</a:t>
            </a:r>
          </a:p>
          <a:p>
            <a:endParaRPr lang="fr-FR" sz="1800" dirty="0">
              <a:effectLst>
                <a:outerShdw blurRad="38100" dist="38100" dir="2700000" algn="tl">
                  <a:srgbClr val="000000">
                    <a:alpha val="43137"/>
                  </a:srgbClr>
                </a:outerShdw>
              </a:effectLst>
              <a:latin typeface="Trebuchet MS" panose="020B0603020202020204" pitchFamily="34" charset="0"/>
            </a:endParaRPr>
          </a:p>
          <a:p>
            <a:r>
              <a:rPr lang="fr-FR" b="1" u="sng" dirty="0">
                <a:effectLst>
                  <a:outerShdw blurRad="38100" dist="38100" dir="2700000" algn="tl">
                    <a:srgbClr val="000000">
                      <a:alpha val="43137"/>
                    </a:srgbClr>
                  </a:outerShdw>
                </a:effectLst>
                <a:latin typeface="Trebuchet MS" panose="020B0603020202020204" pitchFamily="34" charset="0"/>
              </a:rPr>
              <a:t>1.3  Les buts généraux de la formation professionnelle</a:t>
            </a:r>
          </a:p>
          <a:p>
            <a:endParaRPr lang="fr-FR" dirty="0">
              <a:latin typeface="Trebuchet MS" panose="020B0603020202020204" pitchFamily="34" charset="0"/>
            </a:endParaRPr>
          </a:p>
          <a:p>
            <a:pPr indent="-285750">
              <a:lnSpc>
                <a:spcPct val="150000"/>
              </a:lnSpc>
              <a:buFont typeface="Wingdings" panose="05000000000000000000" pitchFamily="2" charset="2"/>
              <a:buChar char="q"/>
            </a:pPr>
            <a:r>
              <a:rPr lang="fr-FR" dirty="0">
                <a:effectLst>
                  <a:outerShdw blurRad="38100" dist="38100" dir="2700000" algn="tl">
                    <a:srgbClr val="000000">
                      <a:alpha val="43137"/>
                    </a:srgbClr>
                  </a:outerShdw>
                </a:effectLst>
                <a:latin typeface="Trebuchet MS" panose="020B0603020202020204" pitchFamily="34" charset="0"/>
              </a:rPr>
              <a:t>But 1. Rendre la personne efficace dans l’exercice d’un métier;</a:t>
            </a:r>
          </a:p>
          <a:p>
            <a:pPr indent="-285750">
              <a:lnSpc>
                <a:spcPct val="150000"/>
              </a:lnSpc>
              <a:buFont typeface="Wingdings" panose="05000000000000000000" pitchFamily="2" charset="2"/>
              <a:buChar char="q"/>
            </a:pPr>
            <a:r>
              <a:rPr lang="fr-FR" dirty="0">
                <a:effectLst>
                  <a:outerShdw blurRad="38100" dist="38100" dir="2700000" algn="tl">
                    <a:srgbClr val="000000">
                      <a:alpha val="43137"/>
                    </a:srgbClr>
                  </a:outerShdw>
                </a:effectLst>
                <a:latin typeface="Trebuchet MS" panose="020B0603020202020204" pitchFamily="34" charset="0"/>
              </a:rPr>
              <a:t>But 2. Favoriser l’intégration de la personne à la vie professionnelle;</a:t>
            </a:r>
          </a:p>
          <a:p>
            <a:pPr indent="-285750">
              <a:lnSpc>
                <a:spcPct val="150000"/>
              </a:lnSpc>
              <a:buFont typeface="Wingdings" panose="05000000000000000000" pitchFamily="2" charset="2"/>
              <a:buChar char="q"/>
            </a:pPr>
            <a:r>
              <a:rPr lang="fr-FR" dirty="0">
                <a:effectLst>
                  <a:outerShdw blurRad="38100" dist="38100" dir="2700000" algn="tl">
                    <a:srgbClr val="000000">
                      <a:alpha val="43137"/>
                    </a:srgbClr>
                  </a:outerShdw>
                </a:effectLst>
                <a:latin typeface="Trebuchet MS" panose="020B0603020202020204" pitchFamily="34" charset="0"/>
              </a:rPr>
              <a:t>But 3. Favoriser l’évolution de la personne et l’approfondissement de savoirs professionnels;</a:t>
            </a:r>
          </a:p>
          <a:p>
            <a:pPr indent="-285750">
              <a:lnSpc>
                <a:spcPct val="150000"/>
              </a:lnSpc>
              <a:buFont typeface="Wingdings" panose="05000000000000000000" pitchFamily="2" charset="2"/>
              <a:buChar char="q"/>
            </a:pPr>
            <a:r>
              <a:rPr lang="fr-FR" dirty="0">
                <a:effectLst>
                  <a:outerShdw blurRad="38100" dist="38100" dir="2700000" algn="tl">
                    <a:srgbClr val="000000">
                      <a:alpha val="43137"/>
                    </a:srgbClr>
                  </a:outerShdw>
                </a:effectLst>
                <a:latin typeface="Trebuchet MS" panose="020B0603020202020204" pitchFamily="34" charset="0"/>
              </a:rPr>
              <a:t>But 4. Favoriser la mobilité professionnelle de la personne.</a:t>
            </a:r>
          </a:p>
        </p:txBody>
      </p:sp>
    </p:spTree>
    <p:extLst>
      <p:ext uri="{BB962C8B-B14F-4D97-AF65-F5344CB8AC3E}">
        <p14:creationId xmlns:p14="http://schemas.microsoft.com/office/powerpoint/2010/main" val="184227990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xmlns="" id="{AB9C498C-59B5-E002-455E-13D187C433DA}"/>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xmlns="" id="{8A3ED9D9-DE6D-24A4-30C4-2FBCC936D877}"/>
              </a:ext>
            </a:extLst>
          </p:cNvPr>
          <p:cNvSpPr>
            <a:spLocks noGrp="1"/>
          </p:cNvSpPr>
          <p:nvPr>
            <p:ph type="title"/>
          </p:nvPr>
        </p:nvSpPr>
        <p:spPr>
          <a:xfrm>
            <a:off x="2715699" y="405636"/>
            <a:ext cx="6283922" cy="1035311"/>
          </a:xfrm>
        </p:spPr>
        <p:txBody>
          <a:bodyPr>
            <a:normAutofit fontScale="90000"/>
          </a:bodyPr>
          <a:lstStyle/>
          <a:p>
            <a:pPr algn="ctr"/>
            <a:r>
              <a:rPr lang="fr-FR" b="1" dirty="0">
                <a:latin typeface="Trebuchet MS" panose="020B0603020202020204" pitchFamily="34" charset="0"/>
              </a:rPr>
              <a:t/>
            </a:r>
            <a:br>
              <a:rPr lang="fr-FR" b="1" dirty="0">
                <a:latin typeface="Trebuchet MS" panose="020B0603020202020204" pitchFamily="34" charset="0"/>
              </a:rPr>
            </a:br>
            <a:r>
              <a:rPr lang="fr-FR" b="1" dirty="0">
                <a:latin typeface="Trebuchet MS" panose="020B0603020202020204" pitchFamily="34" charset="0"/>
              </a:rPr>
              <a:t/>
            </a:r>
            <a:br>
              <a:rPr lang="fr-FR" b="1" dirty="0">
                <a:latin typeface="Trebuchet MS" panose="020B0603020202020204" pitchFamily="34" charset="0"/>
              </a:rPr>
            </a:br>
            <a:r>
              <a:rPr lang="fr-FR" b="1" dirty="0">
                <a:latin typeface="Trebuchet MS" panose="020B0603020202020204" pitchFamily="34" charset="0"/>
              </a:rPr>
              <a:t/>
            </a:r>
            <a:br>
              <a:rPr lang="fr-FR" b="1" dirty="0">
                <a:latin typeface="Trebuchet MS" panose="020B0603020202020204" pitchFamily="34" charset="0"/>
              </a:rPr>
            </a:br>
            <a:r>
              <a:rPr lang="fr-FR" b="1" dirty="0">
                <a:latin typeface="Trebuchet MS" panose="020B0603020202020204" pitchFamily="34" charset="0"/>
              </a:rPr>
              <a:t/>
            </a:r>
            <a:br>
              <a:rPr lang="fr-FR" b="1" dirty="0">
                <a:latin typeface="Trebuchet MS" panose="020B0603020202020204" pitchFamily="34" charset="0"/>
              </a:rPr>
            </a:br>
            <a:r>
              <a:rPr lang="fr-FR" b="1" dirty="0">
                <a:latin typeface="Trebuchet MS" panose="020B0603020202020204" pitchFamily="34" charset="0"/>
              </a:rPr>
              <a:t/>
            </a:r>
            <a:br>
              <a:rPr lang="fr-FR" b="1" dirty="0">
                <a:latin typeface="Trebuchet MS" panose="020B0603020202020204" pitchFamily="34" charset="0"/>
              </a:rPr>
            </a:br>
            <a:r>
              <a:rPr lang="fr-FR" b="1" dirty="0">
                <a:latin typeface="Trebuchet MS" panose="020B0603020202020204" pitchFamily="34" charset="0"/>
              </a:rPr>
              <a:t>2- Fondements et Caractéristiques  </a:t>
            </a:r>
            <a:br>
              <a:rPr lang="fr-FR" b="1" dirty="0">
                <a:latin typeface="Trebuchet MS" panose="020B0603020202020204" pitchFamily="34" charset="0"/>
              </a:rPr>
            </a:br>
            <a:r>
              <a:rPr lang="fr-FR" b="1" dirty="0">
                <a:latin typeface="Trebuchet MS" panose="020B0603020202020204" pitchFamily="34" charset="0"/>
              </a:rPr>
              <a:t>de l’approche par COMPETENCES</a:t>
            </a:r>
            <a:endParaRPr lang="fr-FR" b="1" dirty="0"/>
          </a:p>
        </p:txBody>
      </p:sp>
      <p:sp>
        <p:nvSpPr>
          <p:cNvPr id="3" name="Espace réservé du contenu 2">
            <a:extLst>
              <a:ext uri="{FF2B5EF4-FFF2-40B4-BE49-F238E27FC236}">
                <a16:creationId xmlns:a16="http://schemas.microsoft.com/office/drawing/2014/main" xmlns="" id="{3842E4A5-874E-360D-18EA-050A3906C1BA}"/>
              </a:ext>
            </a:extLst>
          </p:cNvPr>
          <p:cNvSpPr>
            <a:spLocks noGrp="1"/>
          </p:cNvSpPr>
          <p:nvPr>
            <p:ph idx="1"/>
          </p:nvPr>
        </p:nvSpPr>
        <p:spPr>
          <a:xfrm>
            <a:off x="185631" y="1870051"/>
            <a:ext cx="11894074" cy="3966984"/>
          </a:xfrm>
        </p:spPr>
        <p:txBody>
          <a:bodyPr>
            <a:noAutofit/>
          </a:bodyPr>
          <a:lstStyle/>
          <a:p>
            <a:endParaRPr lang="fr-FR" sz="2000" b="1" u="sng" dirty="0">
              <a:effectLst>
                <a:outerShdw blurRad="38100" dist="38100" dir="2700000" algn="tl">
                  <a:srgbClr val="000000">
                    <a:alpha val="43137"/>
                  </a:srgbClr>
                </a:outerShdw>
              </a:effectLst>
              <a:latin typeface="Trebuchet MS" panose="020B0603020202020204" pitchFamily="34" charset="0"/>
            </a:endParaRPr>
          </a:p>
          <a:p>
            <a:endParaRPr lang="fr-FR" sz="2000" b="1" u="sng" dirty="0">
              <a:effectLst>
                <a:outerShdw blurRad="38100" dist="38100" dir="2700000" algn="tl">
                  <a:srgbClr val="000000">
                    <a:alpha val="43137"/>
                  </a:srgbClr>
                </a:outerShdw>
              </a:effectLst>
              <a:latin typeface="Trebuchet MS" panose="020B0603020202020204" pitchFamily="34" charset="0"/>
            </a:endParaRPr>
          </a:p>
          <a:p>
            <a:endParaRPr lang="fr-FR" sz="2000" b="1" u="sng" dirty="0">
              <a:effectLst>
                <a:outerShdw blurRad="38100" dist="38100" dir="2700000" algn="tl">
                  <a:srgbClr val="000000">
                    <a:alpha val="43137"/>
                  </a:srgbClr>
                </a:outerShdw>
              </a:effectLst>
              <a:latin typeface="Trebuchet MS" panose="020B0603020202020204" pitchFamily="34" charset="0"/>
            </a:endParaRPr>
          </a:p>
          <a:p>
            <a:endParaRPr lang="fr-FR" sz="2000" b="1" u="sng" dirty="0">
              <a:effectLst>
                <a:outerShdw blurRad="38100" dist="38100" dir="2700000" algn="tl">
                  <a:srgbClr val="000000">
                    <a:alpha val="43137"/>
                  </a:srgbClr>
                </a:outerShdw>
              </a:effectLst>
              <a:latin typeface="Trebuchet MS" panose="020B0603020202020204" pitchFamily="34" charset="0"/>
            </a:endParaRPr>
          </a:p>
          <a:p>
            <a:pPr marL="0" indent="0">
              <a:buNone/>
            </a:pPr>
            <a:endParaRPr lang="fr-FR" sz="2000" dirty="0">
              <a:effectLst>
                <a:outerShdw blurRad="38100" dist="38100" dir="2700000" algn="tl">
                  <a:srgbClr val="000000">
                    <a:alpha val="43137"/>
                  </a:srgbClr>
                </a:outerShdw>
              </a:effectLst>
              <a:latin typeface="Trebuchet MS" panose="020B0603020202020204" pitchFamily="34" charset="0"/>
            </a:endParaRPr>
          </a:p>
          <a:p>
            <a:pPr marL="0" indent="0">
              <a:buNone/>
            </a:pPr>
            <a:endParaRPr lang="fr-FR" sz="1000" dirty="0">
              <a:latin typeface="Trebuchet MS" panose="020B0603020202020204" pitchFamily="34" charset="0"/>
            </a:endParaRPr>
          </a:p>
          <a:p>
            <a:pPr marL="0" indent="0">
              <a:buNone/>
            </a:pPr>
            <a:endParaRPr lang="fr-FR" sz="1000" dirty="0">
              <a:latin typeface="Trebuchet MS" panose="020B0603020202020204" pitchFamily="34" charset="0"/>
            </a:endParaRPr>
          </a:p>
          <a:p>
            <a:pPr marL="0" indent="0">
              <a:buNone/>
            </a:pPr>
            <a:endParaRPr lang="fr-FR" sz="1000" dirty="0">
              <a:latin typeface="Trebuchet MS" panose="020B0603020202020204" pitchFamily="34" charset="0"/>
            </a:endParaRPr>
          </a:p>
          <a:p>
            <a:pPr marL="0" indent="0">
              <a:buNone/>
            </a:pPr>
            <a:endParaRPr lang="fr-FR" sz="1000" dirty="0">
              <a:latin typeface="Trebuchet MS" panose="020B0603020202020204" pitchFamily="34" charset="0"/>
            </a:endParaRPr>
          </a:p>
          <a:p>
            <a:pPr marL="0" indent="0">
              <a:buNone/>
            </a:pPr>
            <a:endParaRPr lang="fr-FR" sz="2000" dirty="0">
              <a:effectLst>
                <a:outerShdw blurRad="38100" dist="38100" dir="2700000" algn="tl">
                  <a:srgbClr val="000000">
                    <a:alpha val="43137"/>
                  </a:srgbClr>
                </a:outerShdw>
              </a:effectLst>
              <a:latin typeface="Trebuchet MS" panose="020B0603020202020204" pitchFamily="34" charset="0"/>
            </a:endParaRPr>
          </a:p>
        </p:txBody>
      </p:sp>
      <p:sp>
        <p:nvSpPr>
          <p:cNvPr id="6" name="ZoneTexte 5">
            <a:extLst>
              <a:ext uri="{FF2B5EF4-FFF2-40B4-BE49-F238E27FC236}">
                <a16:creationId xmlns:a16="http://schemas.microsoft.com/office/drawing/2014/main" xmlns="" id="{7A109B4A-8C8C-4595-6F4D-9CCCF88ACD33}"/>
              </a:ext>
            </a:extLst>
          </p:cNvPr>
          <p:cNvSpPr txBox="1"/>
          <p:nvPr/>
        </p:nvSpPr>
        <p:spPr>
          <a:xfrm>
            <a:off x="275009" y="2183819"/>
            <a:ext cx="11502188" cy="3508653"/>
          </a:xfrm>
          <a:prstGeom prst="rect">
            <a:avLst/>
          </a:prstGeom>
          <a:noFill/>
        </p:spPr>
        <p:txBody>
          <a:bodyPr wrap="square">
            <a:spAutoFit/>
          </a:bodyPr>
          <a:lstStyle/>
          <a:p>
            <a:r>
              <a:rPr lang="fr-FR" sz="2200" u="sng" dirty="0">
                <a:effectLst>
                  <a:outerShdw blurRad="38100" dist="38100" dir="2700000" algn="tl">
                    <a:srgbClr val="000000">
                      <a:alpha val="43137"/>
                    </a:srgbClr>
                  </a:outerShdw>
                </a:effectLst>
                <a:latin typeface="Trebuchet MS" panose="020B0603020202020204" pitchFamily="34" charset="0"/>
              </a:rPr>
              <a:t>Définition</a:t>
            </a:r>
          </a:p>
          <a:p>
            <a:pPr>
              <a:lnSpc>
                <a:spcPct val="150000"/>
              </a:lnSpc>
            </a:pPr>
            <a:r>
              <a:rPr lang="fr-CA" b="1" dirty="0">
                <a:effectLst>
                  <a:outerShdw blurRad="38100" dist="38100" dir="2700000" algn="tl">
                    <a:srgbClr val="000000">
                      <a:alpha val="43137"/>
                    </a:srgbClr>
                  </a:outerShdw>
                </a:effectLst>
                <a:latin typeface="Trebuchet MS" panose="020B0603020202020204" pitchFamily="34" charset="0"/>
              </a:rPr>
              <a:t>L’approche par compétences en formation professionnelle consiste essentiellement à définir les compétences requises pour exercer un métier ou une profession, à transposer ces compétences dans une démarche de formation et à identifier et réunir les conditions minimales susceptibles d’assurer une formation de qualité</a:t>
            </a:r>
            <a:r>
              <a:rPr lang="fr-CA" dirty="0">
                <a:effectLst>
                  <a:outerShdw blurRad="38100" dist="38100" dir="2700000" algn="tl">
                    <a:srgbClr val="000000">
                      <a:alpha val="43137"/>
                    </a:srgbClr>
                  </a:outerShdw>
                </a:effectLst>
                <a:latin typeface="Trebuchet MS" panose="020B0603020202020204" pitchFamily="34" charset="0"/>
              </a:rPr>
              <a:t>. </a:t>
            </a:r>
          </a:p>
          <a:p>
            <a:pPr>
              <a:lnSpc>
                <a:spcPct val="150000"/>
              </a:lnSpc>
            </a:pPr>
            <a:r>
              <a:rPr lang="fr-CA" dirty="0">
                <a:effectLst>
                  <a:outerShdw blurRad="38100" dist="38100" dir="2700000" algn="tl">
                    <a:srgbClr val="000000">
                      <a:alpha val="43137"/>
                    </a:srgbClr>
                  </a:outerShdw>
                </a:effectLst>
                <a:latin typeface="Trebuchet MS" panose="020B0603020202020204" pitchFamily="34" charset="0"/>
              </a:rPr>
              <a:t>Elle vise à harmoniser le mieux possible le développement économique et humain, le marché du travail et la main-d’œuvre. Dans un nombre de plus en plus grand de pays, cette approche a progressivement remplacé autant l’approche disciplinaire, que l’approche par objectifs.</a:t>
            </a:r>
            <a:endParaRPr lang="fr-FR" dirty="0">
              <a:effectLst>
                <a:outerShdw blurRad="38100" dist="38100" dir="2700000" algn="tl">
                  <a:srgbClr val="000000">
                    <a:alpha val="43137"/>
                  </a:srgbClr>
                </a:outerShdw>
              </a:effectLst>
              <a:latin typeface="Trebuchet MS" panose="020B0603020202020204" pitchFamily="34" charset="0"/>
            </a:endParaRPr>
          </a:p>
          <a:p>
            <a:endParaRPr lang="fr-FR" sz="1100" dirty="0">
              <a:effectLst>
                <a:outerShdw blurRad="38100" dist="38100" dir="2700000" algn="tl">
                  <a:srgbClr val="000000">
                    <a:alpha val="43137"/>
                  </a:srgbClr>
                </a:outerShdw>
              </a:effectLst>
              <a:latin typeface="Trebuchet MS" panose="020B0603020202020204" pitchFamily="34" charset="0"/>
            </a:endParaRPr>
          </a:p>
        </p:txBody>
      </p:sp>
    </p:spTree>
    <p:extLst>
      <p:ext uri="{BB962C8B-B14F-4D97-AF65-F5344CB8AC3E}">
        <p14:creationId xmlns:p14="http://schemas.microsoft.com/office/powerpoint/2010/main" val="404130258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xmlns="" id="{52CDFCB0-5166-1ED6-56E2-9118BF494DA9}"/>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xmlns="" id="{3070765D-D4C2-720C-8350-6897617E6418}"/>
              </a:ext>
            </a:extLst>
          </p:cNvPr>
          <p:cNvSpPr>
            <a:spLocks noGrp="1"/>
          </p:cNvSpPr>
          <p:nvPr>
            <p:ph type="title"/>
          </p:nvPr>
        </p:nvSpPr>
        <p:spPr>
          <a:xfrm>
            <a:off x="2715699" y="405636"/>
            <a:ext cx="6283922" cy="1035311"/>
          </a:xfrm>
        </p:spPr>
        <p:txBody>
          <a:bodyPr>
            <a:normAutofit fontScale="90000"/>
          </a:bodyPr>
          <a:lstStyle/>
          <a:p>
            <a:pPr algn="ctr"/>
            <a:r>
              <a:rPr lang="fr-FR" b="1" dirty="0">
                <a:latin typeface="Trebuchet MS" panose="020B0603020202020204" pitchFamily="34" charset="0"/>
              </a:rPr>
              <a:t/>
            </a:r>
            <a:br>
              <a:rPr lang="fr-FR" b="1" dirty="0">
                <a:latin typeface="Trebuchet MS" panose="020B0603020202020204" pitchFamily="34" charset="0"/>
              </a:rPr>
            </a:br>
            <a:r>
              <a:rPr lang="fr-FR" b="1" dirty="0">
                <a:latin typeface="Trebuchet MS" panose="020B0603020202020204" pitchFamily="34" charset="0"/>
              </a:rPr>
              <a:t/>
            </a:r>
            <a:br>
              <a:rPr lang="fr-FR" b="1" dirty="0">
                <a:latin typeface="Trebuchet MS" panose="020B0603020202020204" pitchFamily="34" charset="0"/>
              </a:rPr>
            </a:br>
            <a:r>
              <a:rPr lang="fr-FR" b="1" dirty="0">
                <a:latin typeface="Trebuchet MS" panose="020B0603020202020204" pitchFamily="34" charset="0"/>
              </a:rPr>
              <a:t/>
            </a:r>
            <a:br>
              <a:rPr lang="fr-FR" b="1" dirty="0">
                <a:latin typeface="Trebuchet MS" panose="020B0603020202020204" pitchFamily="34" charset="0"/>
              </a:rPr>
            </a:br>
            <a:r>
              <a:rPr lang="fr-FR" b="1" dirty="0">
                <a:latin typeface="Trebuchet MS" panose="020B0603020202020204" pitchFamily="34" charset="0"/>
              </a:rPr>
              <a:t/>
            </a:r>
            <a:br>
              <a:rPr lang="fr-FR" b="1" dirty="0">
                <a:latin typeface="Trebuchet MS" panose="020B0603020202020204" pitchFamily="34" charset="0"/>
              </a:rPr>
            </a:br>
            <a:r>
              <a:rPr lang="fr-FR" b="1" dirty="0">
                <a:latin typeface="Trebuchet MS" panose="020B0603020202020204" pitchFamily="34" charset="0"/>
              </a:rPr>
              <a:t/>
            </a:r>
            <a:br>
              <a:rPr lang="fr-FR" b="1" dirty="0">
                <a:latin typeface="Trebuchet MS" panose="020B0603020202020204" pitchFamily="34" charset="0"/>
              </a:rPr>
            </a:br>
            <a:r>
              <a:rPr lang="fr-FR" b="1" dirty="0">
                <a:latin typeface="Trebuchet MS" panose="020B0603020202020204" pitchFamily="34" charset="0"/>
              </a:rPr>
              <a:t>2- Fondements et Caractéristiques  </a:t>
            </a:r>
            <a:br>
              <a:rPr lang="fr-FR" b="1" dirty="0">
                <a:latin typeface="Trebuchet MS" panose="020B0603020202020204" pitchFamily="34" charset="0"/>
              </a:rPr>
            </a:br>
            <a:r>
              <a:rPr lang="fr-FR" b="1" dirty="0">
                <a:latin typeface="Trebuchet MS" panose="020B0603020202020204" pitchFamily="34" charset="0"/>
              </a:rPr>
              <a:t>de </a:t>
            </a:r>
            <a:r>
              <a:rPr lang="fr-FR" b="1" dirty="0">
                <a:latin typeface="Trebuchet MS" panose="020B0603020202020204" pitchFamily="34" charset="0"/>
                <a:hlinkClick r:id="rId2" action="ppaction://hlinkfile"/>
              </a:rPr>
              <a:t>l’approche par COMPETENCES</a:t>
            </a:r>
            <a:endParaRPr lang="fr-FR" b="1" dirty="0"/>
          </a:p>
        </p:txBody>
      </p:sp>
      <p:sp>
        <p:nvSpPr>
          <p:cNvPr id="3" name="Espace réservé du contenu 2">
            <a:extLst>
              <a:ext uri="{FF2B5EF4-FFF2-40B4-BE49-F238E27FC236}">
                <a16:creationId xmlns:a16="http://schemas.microsoft.com/office/drawing/2014/main" xmlns="" id="{C75F2C0D-B49E-59DE-BE99-ED3C2A0D518E}"/>
              </a:ext>
            </a:extLst>
          </p:cNvPr>
          <p:cNvSpPr>
            <a:spLocks noGrp="1"/>
          </p:cNvSpPr>
          <p:nvPr>
            <p:ph idx="1"/>
          </p:nvPr>
        </p:nvSpPr>
        <p:spPr>
          <a:xfrm>
            <a:off x="185631" y="1870051"/>
            <a:ext cx="11894074" cy="3966984"/>
          </a:xfrm>
        </p:spPr>
        <p:txBody>
          <a:bodyPr>
            <a:noAutofit/>
          </a:bodyPr>
          <a:lstStyle/>
          <a:p>
            <a:endParaRPr lang="fr-FR" sz="2000" b="1" u="sng" dirty="0">
              <a:effectLst>
                <a:outerShdw blurRad="38100" dist="38100" dir="2700000" algn="tl">
                  <a:srgbClr val="000000">
                    <a:alpha val="43137"/>
                  </a:srgbClr>
                </a:outerShdw>
              </a:effectLst>
              <a:latin typeface="Trebuchet MS" panose="020B0603020202020204" pitchFamily="34" charset="0"/>
            </a:endParaRPr>
          </a:p>
          <a:p>
            <a:endParaRPr lang="fr-FR" sz="2000" b="1" u="sng" dirty="0">
              <a:effectLst>
                <a:outerShdw blurRad="38100" dist="38100" dir="2700000" algn="tl">
                  <a:srgbClr val="000000">
                    <a:alpha val="43137"/>
                  </a:srgbClr>
                </a:outerShdw>
              </a:effectLst>
              <a:latin typeface="Trebuchet MS" panose="020B0603020202020204" pitchFamily="34" charset="0"/>
            </a:endParaRPr>
          </a:p>
          <a:p>
            <a:endParaRPr lang="fr-FR" sz="2000" b="1" u="sng" dirty="0">
              <a:effectLst>
                <a:outerShdw blurRad="38100" dist="38100" dir="2700000" algn="tl">
                  <a:srgbClr val="000000">
                    <a:alpha val="43137"/>
                  </a:srgbClr>
                </a:outerShdw>
              </a:effectLst>
              <a:latin typeface="Trebuchet MS" panose="020B0603020202020204" pitchFamily="34" charset="0"/>
            </a:endParaRPr>
          </a:p>
          <a:p>
            <a:endParaRPr lang="fr-FR" sz="2000" b="1" u="sng" dirty="0">
              <a:effectLst>
                <a:outerShdw blurRad="38100" dist="38100" dir="2700000" algn="tl">
                  <a:srgbClr val="000000">
                    <a:alpha val="43137"/>
                  </a:srgbClr>
                </a:outerShdw>
              </a:effectLst>
              <a:latin typeface="Trebuchet MS" panose="020B0603020202020204" pitchFamily="34" charset="0"/>
            </a:endParaRPr>
          </a:p>
          <a:p>
            <a:pPr marL="0" indent="0">
              <a:buNone/>
            </a:pPr>
            <a:endParaRPr lang="fr-FR" sz="2000" dirty="0">
              <a:effectLst>
                <a:outerShdw blurRad="38100" dist="38100" dir="2700000" algn="tl">
                  <a:srgbClr val="000000">
                    <a:alpha val="43137"/>
                  </a:srgbClr>
                </a:outerShdw>
              </a:effectLst>
              <a:latin typeface="Trebuchet MS" panose="020B0603020202020204" pitchFamily="34" charset="0"/>
            </a:endParaRPr>
          </a:p>
          <a:p>
            <a:pPr marL="0" indent="0">
              <a:buNone/>
            </a:pPr>
            <a:endParaRPr lang="fr-FR" sz="1000" dirty="0">
              <a:latin typeface="Trebuchet MS" panose="020B0603020202020204" pitchFamily="34" charset="0"/>
            </a:endParaRPr>
          </a:p>
          <a:p>
            <a:pPr marL="0" indent="0">
              <a:buNone/>
            </a:pPr>
            <a:endParaRPr lang="fr-FR" sz="1000" dirty="0">
              <a:latin typeface="Trebuchet MS" panose="020B0603020202020204" pitchFamily="34" charset="0"/>
            </a:endParaRPr>
          </a:p>
          <a:p>
            <a:pPr marL="0" indent="0">
              <a:buNone/>
            </a:pPr>
            <a:endParaRPr lang="fr-FR" sz="1000" dirty="0">
              <a:latin typeface="Trebuchet MS" panose="020B0603020202020204" pitchFamily="34" charset="0"/>
            </a:endParaRPr>
          </a:p>
          <a:p>
            <a:pPr marL="0" indent="0">
              <a:buNone/>
            </a:pPr>
            <a:endParaRPr lang="fr-FR" sz="1000" dirty="0">
              <a:latin typeface="Trebuchet MS" panose="020B0603020202020204" pitchFamily="34" charset="0"/>
            </a:endParaRPr>
          </a:p>
          <a:p>
            <a:pPr marL="0" indent="0">
              <a:buNone/>
            </a:pPr>
            <a:endParaRPr lang="fr-FR" sz="2000" dirty="0">
              <a:effectLst>
                <a:outerShdw blurRad="38100" dist="38100" dir="2700000" algn="tl">
                  <a:srgbClr val="000000">
                    <a:alpha val="43137"/>
                  </a:srgbClr>
                </a:outerShdw>
              </a:effectLst>
              <a:latin typeface="Trebuchet MS" panose="020B0603020202020204" pitchFamily="34" charset="0"/>
            </a:endParaRPr>
          </a:p>
        </p:txBody>
      </p:sp>
      <p:sp>
        <p:nvSpPr>
          <p:cNvPr id="4" name="Rectangle : coins arrondis 3">
            <a:extLst>
              <a:ext uri="{FF2B5EF4-FFF2-40B4-BE49-F238E27FC236}">
                <a16:creationId xmlns:a16="http://schemas.microsoft.com/office/drawing/2014/main" xmlns="" id="{56409F9F-0F01-5697-25C9-363B244EF855}"/>
              </a:ext>
            </a:extLst>
          </p:cNvPr>
          <p:cNvSpPr/>
          <p:nvPr/>
        </p:nvSpPr>
        <p:spPr>
          <a:xfrm>
            <a:off x="4343940" y="2124433"/>
            <a:ext cx="3150015" cy="598141"/>
          </a:xfrm>
          <a:prstGeom prst="roundRect">
            <a:avLst/>
          </a:prstGeom>
          <a:solidFill>
            <a:schemeClr val="accent2">
              <a:lumMod val="20000"/>
              <a:lumOff val="80000"/>
            </a:schemeClr>
          </a:solidFill>
          <a:ln>
            <a:solidFill>
              <a:schemeClr val="accent2">
                <a:lumMod val="20000"/>
                <a:lumOff val="8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lvl="0" algn="ctr" defTabSz="457200">
              <a:spcBef>
                <a:spcPts val="1000"/>
              </a:spcBef>
              <a:buClr>
                <a:srgbClr val="90C226"/>
              </a:buClr>
              <a:buSzPct val="80000"/>
            </a:pPr>
            <a:r>
              <a:rPr lang="fr-FR" sz="2800" b="1" dirty="0">
                <a:solidFill>
                  <a:schemeClr val="tx1"/>
                </a:solidFill>
                <a:latin typeface="Trebuchet MS" panose="020B0603020202020204" pitchFamily="34" charset="0"/>
              </a:rPr>
              <a:t>Elle consiste à</a:t>
            </a:r>
          </a:p>
        </p:txBody>
      </p:sp>
      <p:sp>
        <p:nvSpPr>
          <p:cNvPr id="7" name="ZoneTexte 6">
            <a:extLst>
              <a:ext uri="{FF2B5EF4-FFF2-40B4-BE49-F238E27FC236}">
                <a16:creationId xmlns:a16="http://schemas.microsoft.com/office/drawing/2014/main" xmlns="" id="{ED2AD1D1-4C2D-8CA1-FCB1-06BEE5034910}"/>
              </a:ext>
            </a:extLst>
          </p:cNvPr>
          <p:cNvSpPr txBox="1"/>
          <p:nvPr/>
        </p:nvSpPr>
        <p:spPr>
          <a:xfrm>
            <a:off x="391886" y="2855268"/>
            <a:ext cx="11192806" cy="3626634"/>
          </a:xfrm>
          <a:prstGeom prst="rect">
            <a:avLst/>
          </a:prstGeom>
          <a:noFill/>
        </p:spPr>
        <p:txBody>
          <a:bodyPr wrap="square">
            <a:spAutoFit/>
          </a:bodyPr>
          <a:lstStyle/>
          <a:p>
            <a:pPr marL="342900" lvl="0" indent="-342900" defTabSz="457200">
              <a:lnSpc>
                <a:spcPct val="150000"/>
              </a:lnSpc>
              <a:spcBef>
                <a:spcPts val="1000"/>
              </a:spcBef>
              <a:buClr>
                <a:schemeClr val="accent2">
                  <a:lumMod val="40000"/>
                  <a:lumOff val="60000"/>
                </a:schemeClr>
              </a:buClr>
              <a:buSzPct val="80000"/>
              <a:buFont typeface="Wingdings" panose="05000000000000000000" pitchFamily="2" charset="2"/>
              <a:buChar char="q"/>
            </a:pPr>
            <a:r>
              <a:rPr lang="fr-FR" sz="2000" dirty="0">
                <a:effectLst>
                  <a:outerShdw blurRad="38100" dist="38100" dir="2700000" algn="tl">
                    <a:srgbClr val="000000">
                      <a:alpha val="43137"/>
                    </a:srgbClr>
                  </a:outerShdw>
                </a:effectLst>
                <a:latin typeface="Trebuchet MS" panose="020B0603020202020204" pitchFamily="34" charset="0"/>
              </a:rPr>
              <a:t>Définir les compétences inhérentes à l'exercice d'un métier;</a:t>
            </a:r>
          </a:p>
          <a:p>
            <a:pPr marL="342900" lvl="0" indent="-342900" defTabSz="457200">
              <a:lnSpc>
                <a:spcPct val="150000"/>
              </a:lnSpc>
              <a:spcBef>
                <a:spcPts val="1000"/>
              </a:spcBef>
              <a:buClr>
                <a:schemeClr val="accent2">
                  <a:lumMod val="40000"/>
                  <a:lumOff val="60000"/>
                </a:schemeClr>
              </a:buClr>
              <a:buSzPct val="80000"/>
              <a:buFont typeface="Wingdings" panose="05000000000000000000" pitchFamily="2" charset="2"/>
              <a:buChar char="q"/>
            </a:pPr>
            <a:r>
              <a:rPr lang="fr-FR" sz="2000" dirty="0">
                <a:effectLst>
                  <a:outerShdw blurRad="38100" dist="38100" dir="2700000" algn="tl">
                    <a:srgbClr val="000000">
                      <a:alpha val="43137"/>
                    </a:srgbClr>
                  </a:outerShdw>
                </a:effectLst>
                <a:latin typeface="Trebuchet MS" panose="020B0603020202020204" pitchFamily="34" charset="0"/>
              </a:rPr>
              <a:t>Les formuler en objectifs et en standards dans un programme d’études;</a:t>
            </a:r>
          </a:p>
          <a:p>
            <a:pPr marL="342900" lvl="0" indent="-342900" defTabSz="457200">
              <a:lnSpc>
                <a:spcPct val="150000"/>
              </a:lnSpc>
              <a:spcBef>
                <a:spcPts val="1000"/>
              </a:spcBef>
              <a:buClr>
                <a:schemeClr val="accent2">
                  <a:lumMod val="40000"/>
                  <a:lumOff val="60000"/>
                </a:schemeClr>
              </a:buClr>
              <a:buSzPct val="80000"/>
              <a:buFont typeface="Wingdings" panose="05000000000000000000" pitchFamily="2" charset="2"/>
              <a:buChar char="q"/>
            </a:pPr>
            <a:r>
              <a:rPr lang="fr-FR" sz="2000" dirty="0">
                <a:effectLst>
                  <a:outerShdw blurRad="38100" dist="38100" dir="2700000" algn="tl">
                    <a:srgbClr val="000000">
                      <a:alpha val="43137"/>
                    </a:srgbClr>
                  </a:outerShdw>
                </a:effectLst>
                <a:latin typeface="Trebuchet MS" panose="020B0603020202020204" pitchFamily="34" charset="0"/>
              </a:rPr>
              <a:t>Mettre en œuvre les conditions matérielles et pédagogiques favorisant le développement de chaque compétence ;</a:t>
            </a:r>
          </a:p>
          <a:p>
            <a:pPr marL="457200" lvl="0" indent="-457200" defTabSz="457200">
              <a:lnSpc>
                <a:spcPct val="150000"/>
              </a:lnSpc>
              <a:spcBef>
                <a:spcPts val="1000"/>
              </a:spcBef>
              <a:buClr>
                <a:schemeClr val="accent2">
                  <a:lumMod val="40000"/>
                  <a:lumOff val="60000"/>
                </a:schemeClr>
              </a:buClr>
              <a:buSzPct val="80000"/>
              <a:buFont typeface="Wingdings" panose="05000000000000000000" pitchFamily="2" charset="2"/>
              <a:buChar char="q"/>
            </a:pPr>
            <a:r>
              <a:rPr lang="fr-FR" sz="2000" dirty="0">
                <a:effectLst>
                  <a:outerShdw blurRad="38100" dist="38100" dir="2700000" algn="tl">
                    <a:srgbClr val="000000">
                      <a:alpha val="43137"/>
                    </a:srgbClr>
                  </a:outerShdw>
                </a:effectLst>
                <a:latin typeface="Trebuchet MS" panose="020B0603020202020204" pitchFamily="34" charset="0"/>
              </a:rPr>
              <a:t>Certifier l’atteinte de la compétence</a:t>
            </a:r>
          </a:p>
          <a:p>
            <a:pPr lvl="0" defTabSz="457200">
              <a:spcBef>
                <a:spcPts val="1000"/>
              </a:spcBef>
              <a:buClr>
                <a:schemeClr val="accent2">
                  <a:lumMod val="40000"/>
                  <a:lumOff val="60000"/>
                </a:schemeClr>
              </a:buClr>
              <a:buSzPct val="80000"/>
            </a:pPr>
            <a:endParaRPr lang="fr-FR" sz="1000" dirty="0">
              <a:effectLst>
                <a:outerShdw blurRad="38100" dist="38100" dir="2700000" algn="tl">
                  <a:srgbClr val="000000">
                    <a:alpha val="43137"/>
                  </a:srgbClr>
                </a:outerShdw>
              </a:effectLst>
              <a:latin typeface="Trebuchet MS" panose="020B0603020202020204" pitchFamily="34" charset="0"/>
            </a:endParaRPr>
          </a:p>
          <a:p>
            <a:pPr lvl="0" algn="ctr" defTabSz="457200">
              <a:spcBef>
                <a:spcPts val="1000"/>
              </a:spcBef>
              <a:buClr>
                <a:schemeClr val="accent2">
                  <a:lumMod val="40000"/>
                  <a:lumOff val="60000"/>
                </a:schemeClr>
              </a:buClr>
              <a:buSzPct val="80000"/>
            </a:pPr>
            <a:r>
              <a:rPr lang="fr-FR" sz="2000" dirty="0">
                <a:effectLst>
                  <a:outerShdw blurRad="38100" dist="38100" dir="2700000" algn="tl">
                    <a:srgbClr val="000000">
                      <a:alpha val="43137"/>
                    </a:srgbClr>
                  </a:outerShdw>
                </a:effectLst>
                <a:latin typeface="Trebuchet MS" panose="020B0603020202020204" pitchFamily="34" charset="0"/>
              </a:rPr>
              <a:t>C’est donc l’approche </a:t>
            </a:r>
            <a:r>
              <a:rPr lang="fr-CA" sz="2000" dirty="0">
                <a:effectLst>
                  <a:outerShdw blurRad="38100" dist="38100" dir="2700000" algn="tl">
                    <a:srgbClr val="000000">
                      <a:alpha val="43137"/>
                    </a:srgbClr>
                  </a:outerShdw>
                </a:effectLst>
                <a:latin typeface="Trebuchet MS" panose="020B0603020202020204" pitchFamily="34" charset="0"/>
              </a:rPr>
              <a:t>curriculaire</a:t>
            </a:r>
            <a:endParaRPr lang="fr-FR" sz="2000" dirty="0">
              <a:effectLst>
                <a:outerShdw blurRad="38100" dist="38100" dir="2700000" algn="tl">
                  <a:srgbClr val="000000">
                    <a:alpha val="43137"/>
                  </a:srgbClr>
                </a:outerShdw>
              </a:effectLst>
              <a:latin typeface="Trebuchet MS" panose="020B0603020202020204" pitchFamily="34" charset="0"/>
            </a:endParaRPr>
          </a:p>
        </p:txBody>
      </p:sp>
    </p:spTree>
    <p:extLst>
      <p:ext uri="{BB962C8B-B14F-4D97-AF65-F5344CB8AC3E}">
        <p14:creationId xmlns:p14="http://schemas.microsoft.com/office/powerpoint/2010/main" val="152649239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xmlns="" id="{FC43E77E-58A7-3171-6E17-E4D2ACDFE9B0}"/>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xmlns="" id="{8698F881-6B6E-1033-2B67-37B9E140F2D4}"/>
              </a:ext>
            </a:extLst>
          </p:cNvPr>
          <p:cNvSpPr>
            <a:spLocks noGrp="1"/>
          </p:cNvSpPr>
          <p:nvPr>
            <p:ph type="title"/>
          </p:nvPr>
        </p:nvSpPr>
        <p:spPr>
          <a:xfrm>
            <a:off x="2715699" y="405636"/>
            <a:ext cx="6283922" cy="1035311"/>
          </a:xfrm>
        </p:spPr>
        <p:txBody>
          <a:bodyPr>
            <a:normAutofit fontScale="90000"/>
          </a:bodyPr>
          <a:lstStyle/>
          <a:p>
            <a:pPr algn="ctr"/>
            <a:r>
              <a:rPr lang="fr-FR" b="1" dirty="0">
                <a:latin typeface="Trebuchet MS" panose="020B0603020202020204" pitchFamily="34" charset="0"/>
              </a:rPr>
              <a:t/>
            </a:r>
            <a:br>
              <a:rPr lang="fr-FR" b="1" dirty="0">
                <a:latin typeface="Trebuchet MS" panose="020B0603020202020204" pitchFamily="34" charset="0"/>
              </a:rPr>
            </a:br>
            <a:r>
              <a:rPr lang="fr-FR" b="1" dirty="0">
                <a:latin typeface="Trebuchet MS" panose="020B0603020202020204" pitchFamily="34" charset="0"/>
              </a:rPr>
              <a:t/>
            </a:r>
            <a:br>
              <a:rPr lang="fr-FR" b="1" dirty="0">
                <a:latin typeface="Trebuchet MS" panose="020B0603020202020204" pitchFamily="34" charset="0"/>
              </a:rPr>
            </a:br>
            <a:r>
              <a:rPr lang="fr-FR" b="1" dirty="0">
                <a:latin typeface="Trebuchet MS" panose="020B0603020202020204" pitchFamily="34" charset="0"/>
              </a:rPr>
              <a:t/>
            </a:r>
            <a:br>
              <a:rPr lang="fr-FR" b="1" dirty="0">
                <a:latin typeface="Trebuchet MS" panose="020B0603020202020204" pitchFamily="34" charset="0"/>
              </a:rPr>
            </a:br>
            <a:r>
              <a:rPr lang="fr-FR" b="1" dirty="0">
                <a:latin typeface="Trebuchet MS" panose="020B0603020202020204" pitchFamily="34" charset="0"/>
              </a:rPr>
              <a:t/>
            </a:r>
            <a:br>
              <a:rPr lang="fr-FR" b="1" dirty="0">
                <a:latin typeface="Trebuchet MS" panose="020B0603020202020204" pitchFamily="34" charset="0"/>
              </a:rPr>
            </a:br>
            <a:r>
              <a:rPr lang="fr-FR" b="1" dirty="0">
                <a:latin typeface="Trebuchet MS" panose="020B0603020202020204" pitchFamily="34" charset="0"/>
              </a:rPr>
              <a:t/>
            </a:r>
            <a:br>
              <a:rPr lang="fr-FR" b="1" dirty="0">
                <a:latin typeface="Trebuchet MS" panose="020B0603020202020204" pitchFamily="34" charset="0"/>
              </a:rPr>
            </a:br>
            <a:r>
              <a:rPr lang="fr-FR" b="1" dirty="0">
                <a:latin typeface="Trebuchet MS" panose="020B0603020202020204" pitchFamily="34" charset="0"/>
              </a:rPr>
              <a:t>2- Fondements et Caractéristiques  </a:t>
            </a:r>
            <a:br>
              <a:rPr lang="fr-FR" b="1" dirty="0">
                <a:latin typeface="Trebuchet MS" panose="020B0603020202020204" pitchFamily="34" charset="0"/>
              </a:rPr>
            </a:br>
            <a:r>
              <a:rPr lang="fr-FR" b="1" dirty="0">
                <a:latin typeface="Trebuchet MS" panose="020B0603020202020204" pitchFamily="34" charset="0"/>
              </a:rPr>
              <a:t>de l’approche par COMPETENCES</a:t>
            </a:r>
            <a:endParaRPr lang="fr-FR" b="1" dirty="0"/>
          </a:p>
        </p:txBody>
      </p:sp>
      <p:sp>
        <p:nvSpPr>
          <p:cNvPr id="3" name="Espace réservé du contenu 2">
            <a:extLst>
              <a:ext uri="{FF2B5EF4-FFF2-40B4-BE49-F238E27FC236}">
                <a16:creationId xmlns:a16="http://schemas.microsoft.com/office/drawing/2014/main" xmlns="" id="{C1CAEE71-55EC-5629-A5B9-5DC75023AB47}"/>
              </a:ext>
            </a:extLst>
          </p:cNvPr>
          <p:cNvSpPr>
            <a:spLocks noGrp="1"/>
          </p:cNvSpPr>
          <p:nvPr>
            <p:ph idx="1"/>
          </p:nvPr>
        </p:nvSpPr>
        <p:spPr>
          <a:xfrm>
            <a:off x="1416289" y="2083181"/>
            <a:ext cx="8979297" cy="3966984"/>
          </a:xfrm>
        </p:spPr>
        <p:txBody>
          <a:bodyPr>
            <a:noAutofit/>
          </a:bodyPr>
          <a:lstStyle/>
          <a:p>
            <a:endParaRPr lang="fr-FR" sz="2000" b="1" u="sng" dirty="0">
              <a:effectLst>
                <a:outerShdw blurRad="38100" dist="38100" dir="2700000" algn="tl">
                  <a:srgbClr val="000000">
                    <a:alpha val="43137"/>
                  </a:srgbClr>
                </a:outerShdw>
              </a:effectLst>
              <a:latin typeface="Trebuchet MS" panose="020B0603020202020204" pitchFamily="34" charset="0"/>
            </a:endParaRPr>
          </a:p>
          <a:p>
            <a:endParaRPr lang="fr-FR" sz="2000" b="1" u="sng" dirty="0">
              <a:effectLst>
                <a:outerShdw blurRad="38100" dist="38100" dir="2700000" algn="tl">
                  <a:srgbClr val="000000">
                    <a:alpha val="43137"/>
                  </a:srgbClr>
                </a:outerShdw>
              </a:effectLst>
              <a:latin typeface="Trebuchet MS" panose="020B0603020202020204" pitchFamily="34" charset="0"/>
            </a:endParaRPr>
          </a:p>
          <a:p>
            <a:endParaRPr lang="fr-FR" sz="2000" b="1" u="sng" dirty="0">
              <a:effectLst>
                <a:outerShdw blurRad="38100" dist="38100" dir="2700000" algn="tl">
                  <a:srgbClr val="000000">
                    <a:alpha val="43137"/>
                  </a:srgbClr>
                </a:outerShdw>
              </a:effectLst>
              <a:latin typeface="Trebuchet MS" panose="020B0603020202020204" pitchFamily="34" charset="0"/>
            </a:endParaRPr>
          </a:p>
          <a:p>
            <a:endParaRPr lang="fr-FR" sz="2000" b="1" u="sng" dirty="0">
              <a:effectLst>
                <a:outerShdw blurRad="38100" dist="38100" dir="2700000" algn="tl">
                  <a:srgbClr val="000000">
                    <a:alpha val="43137"/>
                  </a:srgbClr>
                </a:outerShdw>
              </a:effectLst>
              <a:latin typeface="Trebuchet MS" panose="020B0603020202020204" pitchFamily="34" charset="0"/>
            </a:endParaRPr>
          </a:p>
          <a:p>
            <a:pPr marL="0" indent="0">
              <a:buNone/>
            </a:pPr>
            <a:endParaRPr lang="fr-FR" sz="2000" dirty="0">
              <a:effectLst>
                <a:outerShdw blurRad="38100" dist="38100" dir="2700000" algn="tl">
                  <a:srgbClr val="000000">
                    <a:alpha val="43137"/>
                  </a:srgbClr>
                </a:outerShdw>
              </a:effectLst>
              <a:latin typeface="Trebuchet MS" panose="020B0603020202020204" pitchFamily="34" charset="0"/>
            </a:endParaRPr>
          </a:p>
          <a:p>
            <a:pPr marL="0" indent="0">
              <a:buNone/>
            </a:pPr>
            <a:endParaRPr lang="fr-FR" sz="1000" dirty="0">
              <a:latin typeface="Trebuchet MS" panose="020B0603020202020204" pitchFamily="34" charset="0"/>
            </a:endParaRPr>
          </a:p>
          <a:p>
            <a:pPr marL="0" indent="0">
              <a:buNone/>
            </a:pPr>
            <a:endParaRPr lang="fr-FR" sz="1000" dirty="0">
              <a:latin typeface="Trebuchet MS" panose="020B0603020202020204" pitchFamily="34" charset="0"/>
            </a:endParaRPr>
          </a:p>
          <a:p>
            <a:pPr marL="0" indent="0">
              <a:buNone/>
            </a:pPr>
            <a:endParaRPr lang="fr-FR" sz="1000" dirty="0">
              <a:latin typeface="Trebuchet MS" panose="020B0603020202020204" pitchFamily="34" charset="0"/>
            </a:endParaRPr>
          </a:p>
          <a:p>
            <a:pPr marL="0" indent="0">
              <a:buNone/>
            </a:pPr>
            <a:endParaRPr lang="fr-FR" sz="1000" dirty="0">
              <a:latin typeface="Trebuchet MS" panose="020B0603020202020204" pitchFamily="34" charset="0"/>
            </a:endParaRPr>
          </a:p>
          <a:p>
            <a:pPr marL="0" indent="0">
              <a:buNone/>
            </a:pPr>
            <a:endParaRPr lang="fr-FR" sz="2000" dirty="0">
              <a:effectLst>
                <a:outerShdw blurRad="38100" dist="38100" dir="2700000" algn="tl">
                  <a:srgbClr val="000000">
                    <a:alpha val="43137"/>
                  </a:srgbClr>
                </a:outerShdw>
              </a:effectLst>
              <a:latin typeface="Trebuchet MS" panose="020B0603020202020204" pitchFamily="34" charset="0"/>
            </a:endParaRPr>
          </a:p>
        </p:txBody>
      </p:sp>
      <p:sp>
        <p:nvSpPr>
          <p:cNvPr id="6" name="ZoneTexte 5">
            <a:extLst>
              <a:ext uri="{FF2B5EF4-FFF2-40B4-BE49-F238E27FC236}">
                <a16:creationId xmlns:a16="http://schemas.microsoft.com/office/drawing/2014/main" xmlns="" id="{617B50CA-2064-0C7F-0D11-50A487034DAB}"/>
              </a:ext>
            </a:extLst>
          </p:cNvPr>
          <p:cNvSpPr txBox="1"/>
          <p:nvPr/>
        </p:nvSpPr>
        <p:spPr>
          <a:xfrm>
            <a:off x="627933" y="2183819"/>
            <a:ext cx="11149263" cy="3416320"/>
          </a:xfrm>
          <a:prstGeom prst="rect">
            <a:avLst/>
          </a:prstGeom>
          <a:noFill/>
        </p:spPr>
        <p:txBody>
          <a:bodyPr wrap="square">
            <a:spAutoFit/>
          </a:bodyPr>
          <a:lstStyle/>
          <a:p>
            <a:endParaRPr lang="fr-FR" dirty="0">
              <a:effectLst>
                <a:outerShdw blurRad="38100" dist="38100" dir="2700000" algn="tl">
                  <a:srgbClr val="000000">
                    <a:alpha val="43137"/>
                  </a:srgbClr>
                </a:outerShdw>
              </a:effectLst>
              <a:latin typeface="Trebuchet MS" panose="020B0603020202020204" pitchFamily="34" charset="0"/>
            </a:endParaRPr>
          </a:p>
          <a:p>
            <a:endParaRPr lang="fr-FR" dirty="0">
              <a:effectLst>
                <a:outerShdw blurRad="38100" dist="38100" dir="2700000" algn="tl">
                  <a:srgbClr val="000000">
                    <a:alpha val="43137"/>
                  </a:srgbClr>
                </a:outerShdw>
              </a:effectLst>
              <a:latin typeface="Trebuchet MS" panose="020B0603020202020204" pitchFamily="34" charset="0"/>
            </a:endParaRPr>
          </a:p>
          <a:p>
            <a:endParaRPr lang="fr-FR" dirty="0">
              <a:effectLst>
                <a:outerShdw blurRad="38100" dist="38100" dir="2700000" algn="tl">
                  <a:srgbClr val="000000">
                    <a:alpha val="43137"/>
                  </a:srgbClr>
                </a:outerShdw>
              </a:effectLst>
              <a:latin typeface="Trebuchet MS" panose="020B0603020202020204" pitchFamily="34" charset="0"/>
            </a:endParaRPr>
          </a:p>
          <a:p>
            <a:endParaRPr lang="fr-FR" dirty="0">
              <a:effectLst>
                <a:outerShdw blurRad="38100" dist="38100" dir="2700000" algn="tl">
                  <a:srgbClr val="000000">
                    <a:alpha val="43137"/>
                  </a:srgbClr>
                </a:outerShdw>
              </a:effectLst>
              <a:latin typeface="Trebuchet MS" panose="020B0603020202020204" pitchFamily="34" charset="0"/>
            </a:endParaRPr>
          </a:p>
          <a:p>
            <a:endParaRPr lang="fr-FR" dirty="0">
              <a:effectLst>
                <a:outerShdw blurRad="38100" dist="38100" dir="2700000" algn="tl">
                  <a:srgbClr val="000000">
                    <a:alpha val="43137"/>
                  </a:srgbClr>
                </a:outerShdw>
              </a:effectLst>
              <a:latin typeface="Trebuchet MS" panose="020B0603020202020204" pitchFamily="34" charset="0"/>
            </a:endParaRPr>
          </a:p>
          <a:p>
            <a:endParaRPr lang="fr-FR" dirty="0">
              <a:effectLst>
                <a:outerShdw blurRad="38100" dist="38100" dir="2700000" algn="tl">
                  <a:srgbClr val="000000">
                    <a:alpha val="43137"/>
                  </a:srgbClr>
                </a:outerShdw>
              </a:effectLst>
              <a:latin typeface="Trebuchet MS" panose="020B0603020202020204" pitchFamily="34" charset="0"/>
            </a:endParaRPr>
          </a:p>
          <a:p>
            <a:endParaRPr lang="fr-FR" dirty="0">
              <a:effectLst>
                <a:outerShdw blurRad="38100" dist="38100" dir="2700000" algn="tl">
                  <a:srgbClr val="000000">
                    <a:alpha val="43137"/>
                  </a:srgbClr>
                </a:outerShdw>
              </a:effectLst>
              <a:latin typeface="Trebuchet MS" panose="020B0603020202020204" pitchFamily="34" charset="0"/>
            </a:endParaRPr>
          </a:p>
          <a:p>
            <a:endParaRPr lang="fr-FR" dirty="0">
              <a:effectLst>
                <a:outerShdw blurRad="38100" dist="38100" dir="2700000" algn="tl">
                  <a:srgbClr val="000000">
                    <a:alpha val="43137"/>
                  </a:srgbClr>
                </a:outerShdw>
              </a:effectLst>
              <a:latin typeface="Trebuchet MS" panose="020B0603020202020204" pitchFamily="34" charset="0"/>
            </a:endParaRPr>
          </a:p>
          <a:p>
            <a:endParaRPr lang="fr-FR" dirty="0">
              <a:effectLst>
                <a:outerShdw blurRad="38100" dist="38100" dir="2700000" algn="tl">
                  <a:srgbClr val="000000">
                    <a:alpha val="43137"/>
                  </a:srgbClr>
                </a:outerShdw>
              </a:effectLst>
              <a:latin typeface="Trebuchet MS" panose="020B0603020202020204" pitchFamily="34" charset="0"/>
            </a:endParaRPr>
          </a:p>
          <a:p>
            <a:endParaRPr lang="fr-FR" dirty="0">
              <a:effectLst>
                <a:outerShdw blurRad="38100" dist="38100" dir="2700000" algn="tl">
                  <a:srgbClr val="000000">
                    <a:alpha val="43137"/>
                  </a:srgbClr>
                </a:outerShdw>
              </a:effectLst>
              <a:latin typeface="Trebuchet MS" panose="020B0603020202020204" pitchFamily="34" charset="0"/>
            </a:endParaRPr>
          </a:p>
          <a:p>
            <a:endParaRPr lang="fr-FR" dirty="0">
              <a:effectLst>
                <a:outerShdw blurRad="38100" dist="38100" dir="2700000" algn="tl">
                  <a:srgbClr val="000000">
                    <a:alpha val="43137"/>
                  </a:srgbClr>
                </a:outerShdw>
              </a:effectLst>
              <a:latin typeface="Trebuchet MS" panose="020B0603020202020204" pitchFamily="34" charset="0"/>
            </a:endParaRPr>
          </a:p>
          <a:p>
            <a:endParaRPr lang="fr-FR" dirty="0">
              <a:effectLst>
                <a:outerShdw blurRad="38100" dist="38100" dir="2700000" algn="tl">
                  <a:srgbClr val="000000">
                    <a:alpha val="43137"/>
                  </a:srgbClr>
                </a:outerShdw>
              </a:effectLst>
              <a:latin typeface="Trebuchet MS" panose="020B0603020202020204" pitchFamily="34" charset="0"/>
            </a:endParaRPr>
          </a:p>
        </p:txBody>
      </p:sp>
      <p:pic>
        <p:nvPicPr>
          <p:cNvPr id="4" name="image4.png">
            <a:extLst>
              <a:ext uri="{FF2B5EF4-FFF2-40B4-BE49-F238E27FC236}">
                <a16:creationId xmlns:a16="http://schemas.microsoft.com/office/drawing/2014/main" xmlns="" id="{EEDB1820-3929-6170-4572-D8830264FF34}"/>
              </a:ext>
            </a:extLst>
          </p:cNvPr>
          <p:cNvPicPr/>
          <p:nvPr/>
        </p:nvPicPr>
        <p:blipFill>
          <a:blip r:embed="rId2" cstate="print"/>
          <a:stretch>
            <a:fillRect/>
          </a:stretch>
        </p:blipFill>
        <p:spPr>
          <a:xfrm>
            <a:off x="2332678" y="2550067"/>
            <a:ext cx="7251333" cy="3816358"/>
          </a:xfrm>
          <a:prstGeom prst="rect">
            <a:avLst/>
          </a:prstGeom>
        </p:spPr>
      </p:pic>
      <p:sp>
        <p:nvSpPr>
          <p:cNvPr id="5" name="ZoneTexte 4">
            <a:extLst>
              <a:ext uri="{FF2B5EF4-FFF2-40B4-BE49-F238E27FC236}">
                <a16:creationId xmlns:a16="http://schemas.microsoft.com/office/drawing/2014/main" xmlns="" id="{2124EF25-8A1C-5701-99DE-EBDE17122A89}"/>
              </a:ext>
            </a:extLst>
          </p:cNvPr>
          <p:cNvSpPr txBox="1"/>
          <p:nvPr/>
        </p:nvSpPr>
        <p:spPr>
          <a:xfrm>
            <a:off x="1058779" y="2007555"/>
            <a:ext cx="8312102" cy="430887"/>
          </a:xfrm>
          <a:prstGeom prst="rect">
            <a:avLst/>
          </a:prstGeom>
          <a:noFill/>
        </p:spPr>
        <p:txBody>
          <a:bodyPr wrap="square" rtlCol="0">
            <a:spAutoFit/>
          </a:bodyPr>
          <a:lstStyle/>
          <a:p>
            <a:r>
              <a:rPr lang="fr-FR" sz="2200" dirty="0">
                <a:effectLst>
                  <a:outerShdw blurRad="38100" dist="38100" dir="2700000" algn="tl">
                    <a:srgbClr val="000000">
                      <a:alpha val="43137"/>
                    </a:srgbClr>
                  </a:outerShdw>
                </a:effectLst>
                <a:latin typeface="Trebuchet MS" panose="020B0603020202020204" pitchFamily="34" charset="0"/>
              </a:rPr>
              <a:t>DEMARCHE DE REALISATION DE L’APC</a:t>
            </a:r>
          </a:p>
        </p:txBody>
      </p:sp>
    </p:spTree>
    <p:extLst>
      <p:ext uri="{BB962C8B-B14F-4D97-AF65-F5344CB8AC3E}">
        <p14:creationId xmlns:p14="http://schemas.microsoft.com/office/powerpoint/2010/main" val="2381435198"/>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NUM" val="2"/>
</p:tagLst>
</file>

<file path=ppt/theme/theme1.xml><?xml version="1.0" encoding="utf-8"?>
<a:theme xmlns:a="http://schemas.openxmlformats.org/drawingml/2006/main" name="Dividende">
  <a:themeElements>
    <a:clrScheme name="Dividend">
      <a:dk1>
        <a:sysClr val="windowText" lastClr="000000"/>
      </a:dk1>
      <a:lt1>
        <a:sysClr val="window" lastClr="FFFFFF"/>
      </a:lt1>
      <a:dk2>
        <a:srgbClr val="3D3D3D"/>
      </a:dk2>
      <a:lt2>
        <a:srgbClr val="EBEBEB"/>
      </a:lt2>
      <a:accent1>
        <a:srgbClr val="4D1434"/>
      </a:accent1>
      <a:accent2>
        <a:srgbClr val="903163"/>
      </a:accent2>
      <a:accent3>
        <a:srgbClr val="B2324B"/>
      </a:accent3>
      <a:accent4>
        <a:srgbClr val="969FA7"/>
      </a:accent4>
      <a:accent5>
        <a:srgbClr val="66B1CE"/>
      </a:accent5>
      <a:accent6>
        <a:srgbClr val="40619D"/>
      </a:accent6>
      <a:hlink>
        <a:srgbClr val="828282"/>
      </a:hlink>
      <a:folHlink>
        <a:srgbClr val="A5A5A5"/>
      </a:folHlink>
    </a:clrScheme>
    <a:fontScheme name="Dividend">
      <a:majorFont>
        <a:latin typeface="Gill Sans MT" panose="020B0502020104020203"/>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Gill Sans MT" panose="020B0502020104020203"/>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Dividend">
      <a:fillStyleLst>
        <a:solidFill>
          <a:schemeClr val="phClr"/>
        </a:solidFill>
        <a:gradFill rotWithShape="1">
          <a:gsLst>
            <a:gs pos="0">
              <a:schemeClr val="phClr">
                <a:tint val="68000"/>
                <a:alpha val="90000"/>
                <a:lumMod val="100000"/>
              </a:schemeClr>
            </a:gs>
            <a:gs pos="100000">
              <a:schemeClr val="phClr">
                <a:tint val="90000"/>
                <a:lumMod val="95000"/>
              </a:schemeClr>
            </a:gs>
          </a:gsLst>
          <a:lin ang="5400000" scaled="1"/>
        </a:gradFill>
        <a:gradFill rotWithShape="1">
          <a:gsLst>
            <a:gs pos="0">
              <a:schemeClr val="phClr">
                <a:tint val="98000"/>
                <a:lumMod val="110000"/>
              </a:schemeClr>
            </a:gs>
            <a:gs pos="84000">
              <a:schemeClr val="phClr">
                <a:shade val="90000"/>
                <a:lumMod val="88000"/>
              </a:schemeClr>
            </a:gs>
          </a:gsLst>
          <a:lin ang="5400000" scaled="0"/>
        </a:gradFill>
      </a:fillStyleLst>
      <a:lnStyleLst>
        <a:ln w="12700" cap="rnd" cmpd="sng" algn="ctr">
          <a:solidFill>
            <a:schemeClr val="phClr">
              <a:lumMod val="90000"/>
            </a:schemeClr>
          </a:solidFill>
          <a:prstDash val="solid"/>
        </a:ln>
        <a:ln w="22225"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55000"/>
              </a:srgbClr>
            </a:outerShdw>
          </a:effectLst>
        </a:effectStyle>
        <a:effectStyle>
          <a:effectLst>
            <a:outerShdw blurRad="88900" dist="38100" dir="5040000" rotWithShape="0">
              <a:srgbClr val="000000">
                <a:alpha val="60000"/>
              </a:srgbClr>
            </a:outerShdw>
          </a:effectLst>
          <a:scene3d>
            <a:camera prst="orthographicFront">
              <a:rot lat="0" lon="0" rev="0"/>
            </a:camera>
            <a:lightRig rig="threePt" dir="tl">
              <a:rot lat="0" lon="0" rev="1200000"/>
            </a:lightRig>
          </a:scene3d>
          <a:sp3d>
            <a:bevelT w="38100" h="50800"/>
          </a:sp3d>
        </a:effectStyle>
      </a:effectStyleLst>
      <a:bgFillStyleLst>
        <a:solidFill>
          <a:schemeClr val="phClr"/>
        </a:solidFill>
        <a:gradFill rotWithShape="1">
          <a:gsLst>
            <a:gs pos="0">
              <a:schemeClr val="phClr">
                <a:tint val="90000"/>
                <a:lumMod val="110000"/>
              </a:schemeClr>
            </a:gs>
            <a:gs pos="88000">
              <a:schemeClr val="phClr">
                <a:shade val="94000"/>
                <a:satMod val="110000"/>
                <a:lumMod val="88000"/>
              </a:schemeClr>
            </a:gs>
          </a:gsLst>
          <a:lin ang="5400000" scaled="0"/>
        </a:gradFill>
        <a:gradFill rotWithShape="1">
          <a:gsLst>
            <a:gs pos="0">
              <a:schemeClr val="phClr">
                <a:tint val="90000"/>
                <a:lumMod val="110000"/>
              </a:schemeClr>
            </a:gs>
            <a:gs pos="100000">
              <a:schemeClr val="phClr">
                <a:shade val="98000"/>
                <a:satMod val="110000"/>
                <a:lumMod val="8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Dividend" id="{9697A71B-4AB7-4A1A-BD5B-BB2D22835B57}" vid="{C21699FF-00E4-43C8-BBCC-D7E5536C3717}"/>
    </a:ext>
  </a:ext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TM03457464[[fn=Dividende]]</Template>
  <TotalTime>2231</TotalTime>
  <Words>1857</Words>
  <Application>Microsoft Office PowerPoint</Application>
  <PresentationFormat>Grand écran</PresentationFormat>
  <Paragraphs>752</Paragraphs>
  <Slides>47</Slides>
  <Notes>1</Notes>
  <HiddenSlides>0</HiddenSlides>
  <MMClips>0</MMClips>
  <ScaleCrop>false</ScaleCrop>
  <HeadingPairs>
    <vt:vector size="6" baseType="variant">
      <vt:variant>
        <vt:lpstr>Polices utilisées</vt:lpstr>
      </vt:variant>
      <vt:variant>
        <vt:i4>9</vt:i4>
      </vt:variant>
      <vt:variant>
        <vt:lpstr>Thème</vt:lpstr>
      </vt:variant>
      <vt:variant>
        <vt:i4>1</vt:i4>
      </vt:variant>
      <vt:variant>
        <vt:lpstr>Titres des diapositives</vt:lpstr>
      </vt:variant>
      <vt:variant>
        <vt:i4>47</vt:i4>
      </vt:variant>
    </vt:vector>
  </HeadingPairs>
  <TitlesOfParts>
    <vt:vector size="57" baseType="lpstr">
      <vt:lpstr>Arial</vt:lpstr>
      <vt:lpstr>Calibri</vt:lpstr>
      <vt:lpstr>Century Gothic</vt:lpstr>
      <vt:lpstr>Gill Sans MT</vt:lpstr>
      <vt:lpstr>Times New Roman</vt:lpstr>
      <vt:lpstr>Trebuchet MS</vt:lpstr>
      <vt:lpstr>Verdana</vt:lpstr>
      <vt:lpstr>Wingdings</vt:lpstr>
      <vt:lpstr>Wingdings 2</vt:lpstr>
      <vt:lpstr>Dividende</vt:lpstr>
      <vt:lpstr>EXPLOITATION DES PROGRAMMES CONÇUS SELON L’APPROCHE PAR COMPÉTENCES</vt:lpstr>
      <vt:lpstr>Introduction </vt:lpstr>
      <vt:lpstr>Introduction </vt:lpstr>
      <vt:lpstr>Introduction </vt:lpstr>
      <vt:lpstr>1- LA FORMATION  PROFESSIONNELLE </vt:lpstr>
      <vt:lpstr>1- LA FORMATION  PROFESSIONNELLE </vt:lpstr>
      <vt:lpstr>     2- Fondements et Caractéristiques   de l’approche par COMPETENCES</vt:lpstr>
      <vt:lpstr>     2- Fondements et Caractéristiques   de l’approche par COMPETENCES</vt:lpstr>
      <vt:lpstr>     2- Fondements et Caractéristiques   de l’approche par COMPETENCES</vt:lpstr>
      <vt:lpstr>     3- DOCUMENTS DE PRODUCTION</vt:lpstr>
      <vt:lpstr>       3.1-RÉFÉRENTIEL DE MÉTIER ET DE COMPÉTENCES (RMC)</vt:lpstr>
      <vt:lpstr>       3.1-RÉFÉRENTIEL DE MÉTIER ET DE COMPÉTENCES (RMC)</vt:lpstr>
      <vt:lpstr>       3.1-RÉFÉRENTIEL DE MÉTIER ET DE COMPÉTENCES (RMC)</vt:lpstr>
      <vt:lpstr>       3.1-RÉFÉRENTIEL DE MÉTIER ET DE COMPÉTENCES (RMC)</vt:lpstr>
      <vt:lpstr>       3.1-RÉFÉRENTIEL DE MÉTIER ET DE COMPÉTENCES (RMC)</vt:lpstr>
      <vt:lpstr>      3.2-PROJET DE FORMATION (PF)</vt:lpstr>
      <vt:lpstr>      3.2-PROJET DE FORMATION (PF)</vt:lpstr>
      <vt:lpstr>      3.2-PROJET DE FORMATION (PF)</vt:lpstr>
      <vt:lpstr>PORTEE PEDAGOGIQUE</vt:lpstr>
      <vt:lpstr>      3.2-PROJET DE FORMATION (PF)</vt:lpstr>
      <vt:lpstr>      3.2-PROJET DE FORMATION (PF)</vt:lpstr>
      <vt:lpstr>      3.2-PROJET DE FORMATION (PF)</vt:lpstr>
      <vt:lpstr>       3.2.1- LES BUTS DU PROGRAMME </vt:lpstr>
      <vt:lpstr>       3.2.2- LISTE DES COMPETENCES DU PROJET DE FORMATION   </vt:lpstr>
      <vt:lpstr>       3.2.3- LA TABLE DE CORRESPONDANCEFORMATION   </vt:lpstr>
      <vt:lpstr>       3.2.4- LA MATRICE DE COMPETENCES   </vt:lpstr>
      <vt:lpstr>       3.2.5- CANEVAS DU PROJET DE FORMATION   </vt:lpstr>
      <vt:lpstr>        HOMOLOGATION Consultation officielle DU «Projet de formation» auprès </vt:lpstr>
      <vt:lpstr>   </vt:lpstr>
      <vt:lpstr>   </vt:lpstr>
      <vt:lpstr>       3.3.1 – FONCTION D’UN PROGRAMME D’ETUDES (PE)   </vt:lpstr>
      <vt:lpstr>                                     3.3.2 – STRUCTURE D’UN PROGRAMME DE FORMATION</vt:lpstr>
      <vt:lpstr>       3.3.3 – PROGRAMME D’ETUDES (PE)   </vt:lpstr>
      <vt:lpstr>       3.3.3 – PROGRAMME D’ETUDES (PE)   </vt:lpstr>
      <vt:lpstr>       3.3.3 – PROGRAMME D’ETUDES (PE)   </vt:lpstr>
      <vt:lpstr>       3.3.3 – PROGRAMME D’ETUDES (PE)   </vt:lpstr>
      <vt:lpstr>       3.3.3 – PROGRAMME D’ETUDES (PE)   </vt:lpstr>
      <vt:lpstr>       3.3.3 – PROGRAMME D’ETUDES (PE)   </vt:lpstr>
      <vt:lpstr>       3.3.3 – PROGRAMME D’ETUDES (PE)   </vt:lpstr>
      <vt:lpstr>       3.3.3 – PROGRAMME D’ETUDES (PE)   </vt:lpstr>
      <vt:lpstr>       3.3.3 – PROGRAMME D’ETUDES (PE)   </vt:lpstr>
      <vt:lpstr>       3.3.3 – PROGRAMME D’ETUDES (PE)   </vt:lpstr>
      <vt:lpstr>       3.3.3 – PROGRAMME D’ETUDES (PE)   </vt:lpstr>
      <vt:lpstr>       3.3.3 – PROGRAMME D’ETUDES (PE)   </vt:lpstr>
      <vt:lpstr>       3.3.3 – PROGRAMME D’ETUDES (PE)   </vt:lpstr>
      <vt:lpstr>       3.3.3 – PROGRAMME D’ETUDES (PE)   </vt:lpstr>
      <vt:lpstr>       DOCUMENTS D’ACCOMPAGNEMENT</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EXPLOITATION DES PROGRAMMES CONÇUS SELON L’APPROCHE PAR COMPÉTENCES</dc:title>
  <dc:creator>acer</dc:creator>
  <cp:lastModifiedBy>HALAILI Med</cp:lastModifiedBy>
  <cp:revision>26</cp:revision>
  <dcterms:created xsi:type="dcterms:W3CDTF">2025-07-14T16:30:16Z</dcterms:created>
  <dcterms:modified xsi:type="dcterms:W3CDTF">2025-09-16T11:07:44Z</dcterms:modified>
</cp:coreProperties>
</file>